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68" r:id="rId2"/>
    <p:sldId id="278" r:id="rId3"/>
    <p:sldId id="280" r:id="rId4"/>
    <p:sldId id="289" r:id="rId5"/>
    <p:sldId id="286" r:id="rId6"/>
    <p:sldId id="270" r:id="rId7"/>
    <p:sldId id="291" r:id="rId8"/>
    <p:sldId id="292" r:id="rId9"/>
    <p:sldId id="283" r:id="rId10"/>
    <p:sldId id="284" r:id="rId11"/>
    <p:sldId id="287" r:id="rId1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A36A-DCD1-497A-8DFF-1F5F8793A3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AD84DC-2707-4C6D-8A4A-6E0FFC254A54}">
      <dgm:prSet phldrT="[Texto]"/>
      <dgm:spPr/>
      <dgm:t>
        <a:bodyPr/>
        <a:lstStyle/>
        <a:p>
          <a:r>
            <a:rPr lang="es-AR" dirty="0"/>
            <a:t>NECESIDAD DE REDISEÑAR LOS </a:t>
          </a:r>
          <a:r>
            <a:rPr lang="es-AR" dirty="0" smtClean="0"/>
            <a:t>PROCESOS</a:t>
          </a:r>
          <a:endParaRPr lang="es-AR" dirty="0"/>
        </a:p>
      </dgm:t>
    </dgm:pt>
    <dgm:pt modelId="{A07C76BF-1577-4E6F-831D-229CF4C154E0}" type="parTrans" cxnId="{3E9F4C76-B60E-4587-915B-50B5414678AC}">
      <dgm:prSet/>
      <dgm:spPr/>
      <dgm:t>
        <a:bodyPr/>
        <a:lstStyle/>
        <a:p>
          <a:endParaRPr lang="es-AR"/>
        </a:p>
      </dgm:t>
    </dgm:pt>
    <dgm:pt modelId="{55790FC5-838E-402D-AB6C-6D1098EDF32D}" type="sibTrans" cxnId="{3E9F4C76-B60E-4587-915B-50B5414678AC}">
      <dgm:prSet/>
      <dgm:spPr/>
      <dgm:t>
        <a:bodyPr/>
        <a:lstStyle/>
        <a:p>
          <a:endParaRPr lang="es-AR"/>
        </a:p>
      </dgm:t>
    </dgm:pt>
    <dgm:pt modelId="{F5D9195F-DFBC-478F-9510-982D2E45D664}">
      <dgm:prSet phldrT="[Texto]"/>
      <dgm:spPr/>
      <dgm:t>
        <a:bodyPr/>
        <a:lstStyle/>
        <a:p>
          <a:r>
            <a:rPr lang="es-AR" dirty="0"/>
            <a:t>¿HERRAMIENTA DE GESTIÓN JUDICIAL?</a:t>
          </a:r>
        </a:p>
      </dgm:t>
    </dgm:pt>
    <dgm:pt modelId="{316C8461-E7AD-43B3-9185-739E3324AA69}" type="parTrans" cxnId="{DEC3239F-C027-4243-BF66-4B2F0EECFF24}">
      <dgm:prSet/>
      <dgm:spPr/>
      <dgm:t>
        <a:bodyPr/>
        <a:lstStyle/>
        <a:p>
          <a:endParaRPr lang="es-AR"/>
        </a:p>
      </dgm:t>
    </dgm:pt>
    <dgm:pt modelId="{D6D73690-F4A7-41FE-8BB9-40FA842A27CD}" type="sibTrans" cxnId="{DEC3239F-C027-4243-BF66-4B2F0EECFF24}">
      <dgm:prSet/>
      <dgm:spPr/>
      <dgm:t>
        <a:bodyPr/>
        <a:lstStyle/>
        <a:p>
          <a:endParaRPr lang="es-AR"/>
        </a:p>
      </dgm:t>
    </dgm:pt>
    <dgm:pt modelId="{1B908F00-A34E-4B44-9EF0-828358CEF862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b="1" u="sng" dirty="0"/>
            <a:t>ORALIDAD</a:t>
          </a:r>
        </a:p>
      </dgm:t>
    </dgm:pt>
    <dgm:pt modelId="{E4F17D36-4EFF-42FD-8850-0CD2384918F1}" type="parTrans" cxnId="{DF8FA287-A76F-428F-9817-A886DD0A60DE}">
      <dgm:prSet/>
      <dgm:spPr/>
      <dgm:t>
        <a:bodyPr/>
        <a:lstStyle/>
        <a:p>
          <a:endParaRPr lang="es-AR"/>
        </a:p>
      </dgm:t>
    </dgm:pt>
    <dgm:pt modelId="{7457E209-0698-4F6C-8F74-BB37B3CA55EA}" type="sibTrans" cxnId="{DF8FA287-A76F-428F-9817-A886DD0A60DE}">
      <dgm:prSet/>
      <dgm:spPr/>
      <dgm:t>
        <a:bodyPr/>
        <a:lstStyle/>
        <a:p>
          <a:endParaRPr lang="es-AR"/>
        </a:p>
      </dgm:t>
    </dgm:pt>
    <dgm:pt modelId="{B4EA7623-8201-44F7-82C4-FF1E3D007E3F}" type="pres">
      <dgm:prSet presAssocID="{97FEA36A-DCD1-497A-8DFF-1F5F8793A37C}" presName="CompostProcess" presStyleCnt="0">
        <dgm:presLayoutVars>
          <dgm:dir/>
          <dgm:resizeHandles val="exact"/>
        </dgm:presLayoutVars>
      </dgm:prSet>
      <dgm:spPr/>
    </dgm:pt>
    <dgm:pt modelId="{523311A7-495B-4E07-9A45-16883B4221F1}" type="pres">
      <dgm:prSet presAssocID="{97FEA36A-DCD1-497A-8DFF-1F5F8793A37C}" presName="arrow" presStyleLbl="bgShp" presStyleIdx="0" presStyleCnt="1"/>
      <dgm:spPr/>
    </dgm:pt>
    <dgm:pt modelId="{D19F60AE-8B40-4375-8884-C822B46E3559}" type="pres">
      <dgm:prSet presAssocID="{97FEA36A-DCD1-497A-8DFF-1F5F8793A37C}" presName="linearProcess" presStyleCnt="0"/>
      <dgm:spPr/>
    </dgm:pt>
    <dgm:pt modelId="{AD119090-D35B-44FB-9576-5CDD07423154}" type="pres">
      <dgm:prSet presAssocID="{A5AD84DC-2707-4C6D-8A4A-6E0FFC254A5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1EC718-D785-4FAF-ADC4-FC4DEC32ED6D}" type="pres">
      <dgm:prSet presAssocID="{55790FC5-838E-402D-AB6C-6D1098EDF32D}" presName="sibTrans" presStyleCnt="0"/>
      <dgm:spPr/>
    </dgm:pt>
    <dgm:pt modelId="{A327C502-38DA-42DA-AC23-FBBB67C60087}" type="pres">
      <dgm:prSet presAssocID="{F5D9195F-DFBC-478F-9510-982D2E45D6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7B569-884C-495A-8C25-A84A368E9220}" type="pres">
      <dgm:prSet presAssocID="{D6D73690-F4A7-41FE-8BB9-40FA842A27CD}" presName="sibTrans" presStyleCnt="0"/>
      <dgm:spPr/>
    </dgm:pt>
    <dgm:pt modelId="{A00FC8E3-1270-4936-8A9F-18420861CE93}" type="pres">
      <dgm:prSet presAssocID="{1B908F00-A34E-4B44-9EF0-828358CEF862}" presName="textNode" presStyleLbl="node1" presStyleIdx="2" presStyleCnt="3" custLinFactNeighborX="173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31EE7-CBC5-499F-BD14-190010A8BCB7}" type="presOf" srcId="{A5AD84DC-2707-4C6D-8A4A-6E0FFC254A54}" destId="{AD119090-D35B-44FB-9576-5CDD07423154}" srcOrd="0" destOrd="0" presId="urn:microsoft.com/office/officeart/2005/8/layout/hProcess9"/>
    <dgm:cxn modelId="{E8A4CED9-769A-441F-B896-E731CD973A8E}" type="presOf" srcId="{97FEA36A-DCD1-497A-8DFF-1F5F8793A37C}" destId="{B4EA7623-8201-44F7-82C4-FF1E3D007E3F}" srcOrd="0" destOrd="0" presId="urn:microsoft.com/office/officeart/2005/8/layout/hProcess9"/>
    <dgm:cxn modelId="{8E067B6A-2E84-4D18-9BEA-A5909FE9EB9B}" type="presOf" srcId="{1B908F00-A34E-4B44-9EF0-828358CEF862}" destId="{A00FC8E3-1270-4936-8A9F-18420861CE93}" srcOrd="0" destOrd="0" presId="urn:microsoft.com/office/officeart/2005/8/layout/hProcess9"/>
    <dgm:cxn modelId="{4C3A5ED6-35C5-4EFD-94A5-012D71412A2F}" type="presOf" srcId="{F5D9195F-DFBC-478F-9510-982D2E45D664}" destId="{A327C502-38DA-42DA-AC23-FBBB67C60087}" srcOrd="0" destOrd="0" presId="urn:microsoft.com/office/officeart/2005/8/layout/hProcess9"/>
    <dgm:cxn modelId="{DEC3239F-C027-4243-BF66-4B2F0EECFF24}" srcId="{97FEA36A-DCD1-497A-8DFF-1F5F8793A37C}" destId="{F5D9195F-DFBC-478F-9510-982D2E45D664}" srcOrd="1" destOrd="0" parTransId="{316C8461-E7AD-43B3-9185-739E3324AA69}" sibTransId="{D6D73690-F4A7-41FE-8BB9-40FA842A27CD}"/>
    <dgm:cxn modelId="{3E9F4C76-B60E-4587-915B-50B5414678AC}" srcId="{97FEA36A-DCD1-497A-8DFF-1F5F8793A37C}" destId="{A5AD84DC-2707-4C6D-8A4A-6E0FFC254A54}" srcOrd="0" destOrd="0" parTransId="{A07C76BF-1577-4E6F-831D-229CF4C154E0}" sibTransId="{55790FC5-838E-402D-AB6C-6D1098EDF32D}"/>
    <dgm:cxn modelId="{DF8FA287-A76F-428F-9817-A886DD0A60DE}" srcId="{97FEA36A-DCD1-497A-8DFF-1F5F8793A37C}" destId="{1B908F00-A34E-4B44-9EF0-828358CEF862}" srcOrd="2" destOrd="0" parTransId="{E4F17D36-4EFF-42FD-8850-0CD2384918F1}" sibTransId="{7457E209-0698-4F6C-8F74-BB37B3CA55EA}"/>
    <dgm:cxn modelId="{6D801D65-3143-4935-B223-051C1A2DBD11}" type="presParOf" srcId="{B4EA7623-8201-44F7-82C4-FF1E3D007E3F}" destId="{523311A7-495B-4E07-9A45-16883B4221F1}" srcOrd="0" destOrd="0" presId="urn:microsoft.com/office/officeart/2005/8/layout/hProcess9"/>
    <dgm:cxn modelId="{4C286F80-9535-4BA5-B7BA-C73A7FF2060B}" type="presParOf" srcId="{B4EA7623-8201-44F7-82C4-FF1E3D007E3F}" destId="{D19F60AE-8B40-4375-8884-C822B46E3559}" srcOrd="1" destOrd="0" presId="urn:microsoft.com/office/officeart/2005/8/layout/hProcess9"/>
    <dgm:cxn modelId="{2B6926FC-BACC-43B6-8E7E-97FF4E311983}" type="presParOf" srcId="{D19F60AE-8B40-4375-8884-C822B46E3559}" destId="{AD119090-D35B-44FB-9576-5CDD07423154}" srcOrd="0" destOrd="0" presId="urn:microsoft.com/office/officeart/2005/8/layout/hProcess9"/>
    <dgm:cxn modelId="{B8865F8C-76CC-47F1-91AC-973092E21BF1}" type="presParOf" srcId="{D19F60AE-8B40-4375-8884-C822B46E3559}" destId="{AE1EC718-D785-4FAF-ADC4-FC4DEC32ED6D}" srcOrd="1" destOrd="0" presId="urn:microsoft.com/office/officeart/2005/8/layout/hProcess9"/>
    <dgm:cxn modelId="{8A69EBDA-B146-4B97-9F77-48F340D6142D}" type="presParOf" srcId="{D19F60AE-8B40-4375-8884-C822B46E3559}" destId="{A327C502-38DA-42DA-AC23-FBBB67C60087}" srcOrd="2" destOrd="0" presId="urn:microsoft.com/office/officeart/2005/8/layout/hProcess9"/>
    <dgm:cxn modelId="{F97B2346-E9E0-4899-861F-4A249F10E25A}" type="presParOf" srcId="{D19F60AE-8B40-4375-8884-C822B46E3559}" destId="{9677B569-884C-495A-8C25-A84A368E9220}" srcOrd="3" destOrd="0" presId="urn:microsoft.com/office/officeart/2005/8/layout/hProcess9"/>
    <dgm:cxn modelId="{6C4AF472-533A-426C-9E5A-E18D7D464EE5}" type="presParOf" srcId="{D19F60AE-8B40-4375-8884-C822B46E3559}" destId="{A00FC8E3-1270-4936-8A9F-18420861CE9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DDDB7-2C3C-4FB8-BDBE-CB55BB3D546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5F61C1-1B41-4B6C-BBC5-FAC7C7584A3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2000" b="1" u="none" dirty="0"/>
            <a:t>Ley 10.555  </a:t>
          </a:r>
          <a:r>
            <a:rPr lang="es-AR" sz="2000" dirty="0"/>
            <a:t>(BO </a:t>
          </a:r>
          <a:r>
            <a:rPr lang="es-AR" sz="2000" baseline="0" dirty="0"/>
            <a:t>24/8/18</a:t>
          </a:r>
          <a:r>
            <a:rPr lang="es-AR" sz="1800" dirty="0"/>
            <a:t>)</a:t>
          </a:r>
        </a:p>
        <a:p>
          <a:endParaRPr lang="es-AR" sz="900" dirty="0">
            <a:solidFill>
              <a:srgbClr val="FF0000"/>
            </a:solidFill>
          </a:endParaRPr>
        </a:p>
      </dgm:t>
    </dgm:pt>
    <dgm:pt modelId="{5B5CFF6F-51C8-46CF-BDE9-CE93BBE556E2}" type="parTrans" cxnId="{B500AE3D-4440-4194-A263-EB5181B8B57A}">
      <dgm:prSet/>
      <dgm:spPr/>
      <dgm:t>
        <a:bodyPr/>
        <a:lstStyle/>
        <a:p>
          <a:endParaRPr lang="es-AR"/>
        </a:p>
      </dgm:t>
    </dgm:pt>
    <dgm:pt modelId="{23CCFE7F-708F-43B4-A3BF-C747A7807528}" type="sibTrans" cxnId="{B500AE3D-4440-4194-A263-EB5181B8B57A}">
      <dgm:prSet/>
      <dgm:spPr/>
      <dgm:t>
        <a:bodyPr/>
        <a:lstStyle/>
        <a:p>
          <a:endParaRPr lang="es-AR"/>
        </a:p>
      </dgm:t>
    </dgm:pt>
    <dgm:pt modelId="{7A58CAB2-CD4C-41CD-B4D6-F5005D4D4B6F}">
      <dgm:prSet phldrT="[Texto]" custT="1"/>
      <dgm:spPr/>
      <dgm:t>
        <a:bodyPr/>
        <a:lstStyle/>
        <a:p>
          <a:r>
            <a:rPr lang="es-AR" sz="2000" b="1" u="none" dirty="0"/>
            <a:t>IMPLEMENTACION progresiva en las restantes sedes</a:t>
          </a:r>
        </a:p>
      </dgm:t>
    </dgm:pt>
    <dgm:pt modelId="{1DD2B593-8570-48DF-95B8-06910D9A0E93}" type="parTrans" cxnId="{6C6FEB15-3EEC-49BE-818E-439EE5980BC3}">
      <dgm:prSet/>
      <dgm:spPr/>
      <dgm:t>
        <a:bodyPr/>
        <a:lstStyle/>
        <a:p>
          <a:endParaRPr lang="es-AR"/>
        </a:p>
      </dgm:t>
    </dgm:pt>
    <dgm:pt modelId="{C0EFAC95-2A4D-4EAD-BF6E-119650552EA4}" type="sibTrans" cxnId="{6C6FEB15-3EEC-49BE-818E-439EE5980BC3}">
      <dgm:prSet/>
      <dgm:spPr/>
      <dgm:t>
        <a:bodyPr/>
        <a:lstStyle/>
        <a:p>
          <a:endParaRPr lang="es-AR"/>
        </a:p>
      </dgm:t>
    </dgm:pt>
    <dgm:pt modelId="{34DAED9A-103D-4586-BC0A-66DD9511FF8A}">
      <dgm:prSet phldrT="[Texto]" custT="1"/>
      <dgm:spPr/>
      <dgm:t>
        <a:bodyPr/>
        <a:lstStyle/>
        <a:p>
          <a:r>
            <a:rPr lang="es-AR" sz="2000" b="1" u="none" dirty="0" smtClean="0"/>
            <a:t>15/09/2021</a:t>
          </a:r>
        </a:p>
        <a:p>
          <a:r>
            <a:rPr lang="es-AR" sz="2000" b="1" u="none" dirty="0" smtClean="0"/>
            <a:t> EXTENSIÓN </a:t>
          </a:r>
          <a:r>
            <a:rPr lang="es-AR" sz="2000" b="1" u="none" dirty="0"/>
            <a:t>A TODOS LOS JUZGADOS Y </a:t>
          </a:r>
          <a:r>
            <a:rPr lang="es-AR" sz="2000" b="1" u="none" dirty="0" smtClean="0"/>
            <a:t>SEDES (PROVINCIA)</a:t>
          </a:r>
          <a:endParaRPr lang="es-AR" sz="2000" dirty="0"/>
        </a:p>
      </dgm:t>
    </dgm:pt>
    <dgm:pt modelId="{0AD80B2C-59AE-4DC1-BD44-179939BD980C}" type="parTrans" cxnId="{CB6DEED8-6213-4C9D-9828-5F328C717C30}">
      <dgm:prSet/>
      <dgm:spPr/>
      <dgm:t>
        <a:bodyPr/>
        <a:lstStyle/>
        <a:p>
          <a:endParaRPr lang="es-AR"/>
        </a:p>
      </dgm:t>
    </dgm:pt>
    <dgm:pt modelId="{DBFB79DA-436A-45C6-A4CD-45A998B01640}" type="sibTrans" cxnId="{CB6DEED8-6213-4C9D-9828-5F328C717C30}">
      <dgm:prSet/>
      <dgm:spPr/>
      <dgm:t>
        <a:bodyPr/>
        <a:lstStyle/>
        <a:p>
          <a:endParaRPr lang="es-AR"/>
        </a:p>
      </dgm:t>
    </dgm:pt>
    <dgm:pt modelId="{675387C6-F7CD-4AC0-B25E-264B5877696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1400" dirty="0"/>
            <a:t>AR 1799/2023 (no vigente)</a:t>
          </a:r>
        </a:p>
        <a:p>
          <a:r>
            <a:rPr lang="es-AR" sz="1400" dirty="0"/>
            <a:t>-7 procesos abreviados </a:t>
          </a:r>
        </a:p>
        <a:p>
          <a:r>
            <a:rPr lang="es-AR" sz="1400" dirty="0"/>
            <a:t>- 58 sedes y localidades</a:t>
          </a:r>
          <a:endParaRPr lang="es-AR" sz="1400" dirty="0">
            <a:solidFill>
              <a:srgbClr val="FF0000"/>
            </a:solidFill>
          </a:endParaRPr>
        </a:p>
      </dgm:t>
    </dgm:pt>
    <dgm:pt modelId="{DEDE1FFF-60D6-4615-AE32-64A87156AA54}" type="parTrans" cxnId="{DB02DA00-811E-4378-87D6-2B24BFC045CF}">
      <dgm:prSet/>
      <dgm:spPr/>
      <dgm:t>
        <a:bodyPr/>
        <a:lstStyle/>
        <a:p>
          <a:endParaRPr lang="es-AR"/>
        </a:p>
      </dgm:t>
    </dgm:pt>
    <dgm:pt modelId="{D4822FF0-82D9-4522-B215-3C28702CC84C}" type="sibTrans" cxnId="{DB02DA00-811E-4378-87D6-2B24BFC045CF}">
      <dgm:prSet/>
      <dgm:spPr/>
      <dgm:t>
        <a:bodyPr/>
        <a:lstStyle/>
        <a:p>
          <a:endParaRPr lang="es-AR"/>
        </a:p>
      </dgm:t>
    </dgm:pt>
    <dgm:pt modelId="{C613481C-60F8-4FB7-8C52-CA23F39CA7B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1200" baseline="0" dirty="0"/>
            <a:t>AR 1815 del 03/08/23</a:t>
          </a:r>
        </a:p>
        <a:p>
          <a:r>
            <a:rPr lang="es-AR" sz="1200" baseline="0" dirty="0"/>
            <a:t>-“</a:t>
          </a:r>
          <a:r>
            <a:rPr lang="es-AR" sz="1200" b="1" baseline="0" dirty="0"/>
            <a:t>todos los </a:t>
          </a:r>
          <a:r>
            <a:rPr lang="es-AR" sz="1200" b="1" baseline="0" dirty="0" smtClean="0"/>
            <a:t>JUICIOS contenciosos </a:t>
          </a:r>
          <a:r>
            <a:rPr lang="es-AR" sz="1200" b="1" baseline="0" dirty="0"/>
            <a:t>DECLARATIVOS </a:t>
          </a:r>
          <a:r>
            <a:rPr lang="es-AR" sz="1200" b="1" baseline="0" dirty="0" smtClean="0"/>
            <a:t>desde </a:t>
          </a:r>
          <a:r>
            <a:rPr lang="es-AR" sz="1200" b="1" baseline="0" dirty="0"/>
            <a:t>el 7/08/23 o no estén a prueba</a:t>
          </a:r>
          <a:r>
            <a:rPr lang="es-AR" sz="1200" baseline="0" dirty="0"/>
            <a:t>”</a:t>
          </a:r>
        </a:p>
        <a:p>
          <a:r>
            <a:rPr lang="es-AR" sz="1200" baseline="0" dirty="0"/>
            <a:t>- Limitado geográficamente a </a:t>
          </a:r>
          <a:r>
            <a:rPr lang="es-AR" sz="1200" b="1" baseline="0" dirty="0"/>
            <a:t>algunas sedes</a:t>
          </a:r>
        </a:p>
      </dgm:t>
    </dgm:pt>
    <dgm:pt modelId="{1A118025-2825-413C-B5CD-DD3BFF3E40FE}" type="parTrans" cxnId="{C7C8A17A-81F6-4D48-8ABD-AA99CEB2699A}">
      <dgm:prSet/>
      <dgm:spPr/>
      <dgm:t>
        <a:bodyPr/>
        <a:lstStyle/>
        <a:p>
          <a:endParaRPr lang="es-AR"/>
        </a:p>
      </dgm:t>
    </dgm:pt>
    <dgm:pt modelId="{35B4DA20-1F57-4289-BCFA-4044DC99F20A}" type="sibTrans" cxnId="{C7C8A17A-81F6-4D48-8ABD-AA99CEB2699A}">
      <dgm:prSet/>
      <dgm:spPr/>
      <dgm:t>
        <a:bodyPr/>
        <a:lstStyle/>
        <a:p>
          <a:endParaRPr lang="es-AR"/>
        </a:p>
      </dgm:t>
    </dgm:pt>
    <dgm:pt modelId="{10F7A277-E14F-41B8-8C4C-07F613DD3078}">
      <dgm:prSet custT="1"/>
      <dgm:spPr/>
      <dgm:t>
        <a:bodyPr/>
        <a:lstStyle/>
        <a:p>
          <a:pPr algn="ctr"/>
          <a:r>
            <a:rPr lang="es-AR" sz="1600" b="1" u="none" dirty="0">
              <a:solidFill>
                <a:schemeClr val="tx1"/>
              </a:solidFill>
            </a:rPr>
            <a:t>LEY 10.855  (</a:t>
          </a:r>
          <a:r>
            <a:rPr lang="es-ES" sz="1600" b="0" dirty="0">
              <a:solidFill>
                <a:schemeClr val="tx1"/>
              </a:solidFill>
            </a:rPr>
            <a:t>B.</a:t>
          </a:r>
          <a:r>
            <a:rPr lang="es-AR" sz="1600" dirty="0">
              <a:solidFill>
                <a:schemeClr val="tx1"/>
              </a:solidFill>
            </a:rPr>
            <a:t>O 12/1/23).</a:t>
          </a:r>
        </a:p>
        <a:p>
          <a:pPr algn="ctr"/>
          <a:r>
            <a:rPr lang="es-AR" sz="1600" dirty="0">
              <a:solidFill>
                <a:schemeClr val="tx1"/>
              </a:solidFill>
            </a:rPr>
            <a:t>Art. 1: Autoriza al TSJ: aplicación progresiva a los “demás juicios declarativos</a:t>
          </a:r>
          <a:r>
            <a:rPr lang="es-AR" sz="2000" dirty="0">
              <a:solidFill>
                <a:schemeClr val="tx1"/>
              </a:solidFill>
            </a:rPr>
            <a:t>”</a:t>
          </a:r>
        </a:p>
        <a:p>
          <a:pPr algn="ctr"/>
          <a:endParaRPr lang="es-AR" sz="900" dirty="0">
            <a:solidFill>
              <a:schemeClr val="tx1"/>
            </a:solidFill>
          </a:endParaRPr>
        </a:p>
      </dgm:t>
    </dgm:pt>
    <dgm:pt modelId="{2DAAF678-E041-43A7-99ED-DFA1F85D8CB0}" type="parTrans" cxnId="{523AB28E-153F-4A70-8CAD-55101E7B46C6}">
      <dgm:prSet/>
      <dgm:spPr/>
      <dgm:t>
        <a:bodyPr/>
        <a:lstStyle/>
        <a:p>
          <a:endParaRPr lang="es-AR"/>
        </a:p>
      </dgm:t>
    </dgm:pt>
    <dgm:pt modelId="{700B2D48-5A98-4478-A0D0-A29F24FE14BD}" type="sibTrans" cxnId="{523AB28E-153F-4A70-8CAD-55101E7B46C6}">
      <dgm:prSet/>
      <dgm:spPr/>
      <dgm:t>
        <a:bodyPr/>
        <a:lstStyle/>
        <a:p>
          <a:endParaRPr lang="es-AR"/>
        </a:p>
      </dgm:t>
    </dgm:pt>
    <dgm:pt modelId="{06A74844-979C-4BAE-AECB-D1EB23E4AFDE}" type="pres">
      <dgm:prSet presAssocID="{932DDDB7-2C3C-4FB8-BDBE-CB55BB3D54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4B117D-F14F-4AF8-AE11-FDF52DF7F0CA}" type="pres">
      <dgm:prSet presAssocID="{515F61C1-1B41-4B6C-BBC5-FAC7C7584A3F}" presName="node" presStyleLbl="node1" presStyleIdx="0" presStyleCnt="6" custScaleY="66437" custLinFactNeighborX="-1216" custLinFactNeighborY="-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C066F-1EFD-4047-AEB6-B246DD7AED7A}" type="pres">
      <dgm:prSet presAssocID="{23CCFE7F-708F-43B4-A3BF-C747A7807528}" presName="sibTrans" presStyleLbl="sibTrans1D1" presStyleIdx="0" presStyleCnt="5"/>
      <dgm:spPr/>
      <dgm:t>
        <a:bodyPr/>
        <a:lstStyle/>
        <a:p>
          <a:endParaRPr lang="es-ES"/>
        </a:p>
      </dgm:t>
    </dgm:pt>
    <dgm:pt modelId="{4E1808E7-A9CF-4DE3-BE38-8577E25F8B52}" type="pres">
      <dgm:prSet presAssocID="{23CCFE7F-708F-43B4-A3BF-C747A7807528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FB1BC9EB-4A0F-4682-BCF3-C74F8F508023}" type="pres">
      <dgm:prSet presAssocID="{7A58CAB2-CD4C-41CD-B4D6-F5005D4D4B6F}" presName="node" presStyleLbl="node1" presStyleIdx="1" presStyleCnt="6" custScaleY="65551" custLinFactNeighborX="-266" custLinFactNeighborY="-4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1E47F-A76B-4B18-B7C2-47B02F45074E}" type="pres">
      <dgm:prSet presAssocID="{C0EFAC95-2A4D-4EAD-BF6E-119650552EA4}" presName="sibTrans" presStyleLbl="sibTrans1D1" presStyleIdx="1" presStyleCnt="5"/>
      <dgm:spPr/>
      <dgm:t>
        <a:bodyPr/>
        <a:lstStyle/>
        <a:p>
          <a:endParaRPr lang="es-ES"/>
        </a:p>
      </dgm:t>
    </dgm:pt>
    <dgm:pt modelId="{93CE511E-073A-487B-BC9B-88119CD962BC}" type="pres">
      <dgm:prSet presAssocID="{C0EFAC95-2A4D-4EAD-BF6E-119650552EA4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EF200BA4-8BF9-4C49-A156-6E5D8A327774}" type="pres">
      <dgm:prSet presAssocID="{34DAED9A-103D-4586-BC0A-66DD9511FF8A}" presName="node" presStyleLbl="node1" presStyleIdx="2" presStyleCnt="6" custScaleY="620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1FBF45-A19C-44A6-BEBB-A060A1D41C97}" type="pres">
      <dgm:prSet presAssocID="{DBFB79DA-436A-45C6-A4CD-45A998B01640}" presName="sibTrans" presStyleLbl="sibTrans1D1" presStyleIdx="2" presStyleCnt="5"/>
      <dgm:spPr/>
      <dgm:t>
        <a:bodyPr/>
        <a:lstStyle/>
        <a:p>
          <a:endParaRPr lang="es-ES"/>
        </a:p>
      </dgm:t>
    </dgm:pt>
    <dgm:pt modelId="{A8B8D01A-9666-4691-88CC-BBCAD482D4ED}" type="pres">
      <dgm:prSet presAssocID="{DBFB79DA-436A-45C6-A4CD-45A998B01640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8E2B08E6-2D3F-4874-B81D-4EB84B93B4A7}" type="pres">
      <dgm:prSet presAssocID="{10F7A277-E14F-41B8-8C4C-07F613DD3078}" presName="node" presStyleLbl="node1" presStyleIdx="3" presStyleCnt="6" custScaleY="61703" custLinFactNeighborY="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1DBA7-24E5-4317-BDF9-FFB2C6C958BA}" type="pres">
      <dgm:prSet presAssocID="{700B2D48-5A98-4478-A0D0-A29F24FE14BD}" presName="sibTrans" presStyleLbl="sibTrans1D1" presStyleIdx="3" presStyleCnt="5"/>
      <dgm:spPr/>
      <dgm:t>
        <a:bodyPr/>
        <a:lstStyle/>
        <a:p>
          <a:endParaRPr lang="es-ES"/>
        </a:p>
      </dgm:t>
    </dgm:pt>
    <dgm:pt modelId="{BC6C2393-6049-403C-B63C-3ED97048497E}" type="pres">
      <dgm:prSet presAssocID="{700B2D48-5A98-4478-A0D0-A29F24FE14BD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D142D96C-89F5-4372-BD95-39903DD48C58}" type="pres">
      <dgm:prSet presAssocID="{675387C6-F7CD-4AC0-B25E-264B5877696D}" presName="node" presStyleLbl="node1" presStyleIdx="4" presStyleCnt="6" custScaleY="60774" custLinFactNeighborX="546" custLinFactNeighborY="-21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345A7-0886-4F41-935D-88A14F0B46A5}" type="pres">
      <dgm:prSet presAssocID="{D4822FF0-82D9-4522-B215-3C28702CC84C}" presName="sibTrans" presStyleLbl="sibTrans1D1" presStyleIdx="4" presStyleCnt="5"/>
      <dgm:spPr/>
      <dgm:t>
        <a:bodyPr/>
        <a:lstStyle/>
        <a:p>
          <a:endParaRPr lang="es-ES"/>
        </a:p>
      </dgm:t>
    </dgm:pt>
    <dgm:pt modelId="{0FC50CEB-1D21-4AAC-B2F2-45AF362DF508}" type="pres">
      <dgm:prSet presAssocID="{D4822FF0-82D9-4522-B215-3C28702CC84C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339DB589-AF5A-47D6-8190-3C72EB9EED3F}" type="pres">
      <dgm:prSet presAssocID="{C613481C-60F8-4FB7-8C52-CA23F39CA7BE}" presName="node" presStyleLbl="node1" presStyleIdx="5" presStyleCnt="6" custScaleY="56435" custLinFactNeighborX="863" custLinFactNeighborY="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7BDA1B-0832-489B-875D-223C0F800ABA}" type="presOf" srcId="{23CCFE7F-708F-43B4-A3BF-C747A7807528}" destId="{4E1808E7-A9CF-4DE3-BE38-8577E25F8B52}" srcOrd="1" destOrd="0" presId="urn:microsoft.com/office/officeart/2005/8/layout/bProcess3"/>
    <dgm:cxn modelId="{38E69F96-5B68-427D-80B1-217DA759D58E}" type="presOf" srcId="{34DAED9A-103D-4586-BC0A-66DD9511FF8A}" destId="{EF200BA4-8BF9-4C49-A156-6E5D8A327774}" srcOrd="0" destOrd="0" presId="urn:microsoft.com/office/officeart/2005/8/layout/bProcess3"/>
    <dgm:cxn modelId="{3317268A-0E2F-4A33-AC5E-482B0BE5FEB4}" type="presOf" srcId="{DBFB79DA-436A-45C6-A4CD-45A998B01640}" destId="{A8B8D01A-9666-4691-88CC-BBCAD482D4ED}" srcOrd="1" destOrd="0" presId="urn:microsoft.com/office/officeart/2005/8/layout/bProcess3"/>
    <dgm:cxn modelId="{2A3F6A82-5D4F-4A9F-89BF-D12A4AE00D7B}" type="presOf" srcId="{700B2D48-5A98-4478-A0D0-A29F24FE14BD}" destId="{C911DBA7-24E5-4317-BDF9-FFB2C6C958BA}" srcOrd="0" destOrd="0" presId="urn:microsoft.com/office/officeart/2005/8/layout/bProcess3"/>
    <dgm:cxn modelId="{523AB28E-153F-4A70-8CAD-55101E7B46C6}" srcId="{932DDDB7-2C3C-4FB8-BDBE-CB55BB3D546F}" destId="{10F7A277-E14F-41B8-8C4C-07F613DD3078}" srcOrd="3" destOrd="0" parTransId="{2DAAF678-E041-43A7-99ED-DFA1F85D8CB0}" sibTransId="{700B2D48-5A98-4478-A0D0-A29F24FE14BD}"/>
    <dgm:cxn modelId="{DB02DA00-811E-4378-87D6-2B24BFC045CF}" srcId="{932DDDB7-2C3C-4FB8-BDBE-CB55BB3D546F}" destId="{675387C6-F7CD-4AC0-B25E-264B5877696D}" srcOrd="4" destOrd="0" parTransId="{DEDE1FFF-60D6-4615-AE32-64A87156AA54}" sibTransId="{D4822FF0-82D9-4522-B215-3C28702CC84C}"/>
    <dgm:cxn modelId="{36B148B6-EF62-4E48-A051-B1351E99EC65}" type="presOf" srcId="{675387C6-F7CD-4AC0-B25E-264B5877696D}" destId="{D142D96C-89F5-4372-BD95-39903DD48C58}" srcOrd="0" destOrd="0" presId="urn:microsoft.com/office/officeart/2005/8/layout/bProcess3"/>
    <dgm:cxn modelId="{9A661C21-4B2D-4B9A-AE83-59CBC8991A69}" type="presOf" srcId="{C613481C-60F8-4FB7-8C52-CA23F39CA7BE}" destId="{339DB589-AF5A-47D6-8190-3C72EB9EED3F}" srcOrd="0" destOrd="0" presId="urn:microsoft.com/office/officeart/2005/8/layout/bProcess3"/>
    <dgm:cxn modelId="{010ED789-E8FE-4679-9F9B-14B152C26764}" type="presOf" srcId="{932DDDB7-2C3C-4FB8-BDBE-CB55BB3D546F}" destId="{06A74844-979C-4BAE-AECB-D1EB23E4AFDE}" srcOrd="0" destOrd="0" presId="urn:microsoft.com/office/officeart/2005/8/layout/bProcess3"/>
    <dgm:cxn modelId="{481C62F3-B00A-4E47-93EF-6F10443CE15E}" type="presOf" srcId="{23CCFE7F-708F-43B4-A3BF-C747A7807528}" destId="{4FFC066F-1EFD-4047-AEB6-B246DD7AED7A}" srcOrd="0" destOrd="0" presId="urn:microsoft.com/office/officeart/2005/8/layout/bProcess3"/>
    <dgm:cxn modelId="{CB6DEED8-6213-4C9D-9828-5F328C717C30}" srcId="{932DDDB7-2C3C-4FB8-BDBE-CB55BB3D546F}" destId="{34DAED9A-103D-4586-BC0A-66DD9511FF8A}" srcOrd="2" destOrd="0" parTransId="{0AD80B2C-59AE-4DC1-BD44-179939BD980C}" sibTransId="{DBFB79DA-436A-45C6-A4CD-45A998B01640}"/>
    <dgm:cxn modelId="{E14EB9F3-D13A-4991-BC22-96187C84F733}" type="presOf" srcId="{10F7A277-E14F-41B8-8C4C-07F613DD3078}" destId="{8E2B08E6-2D3F-4874-B81D-4EB84B93B4A7}" srcOrd="0" destOrd="0" presId="urn:microsoft.com/office/officeart/2005/8/layout/bProcess3"/>
    <dgm:cxn modelId="{FBA1F0EA-B727-4D5D-8C19-074A1C3ED89D}" type="presOf" srcId="{DBFB79DA-436A-45C6-A4CD-45A998B01640}" destId="{D71FBF45-A19C-44A6-BEBB-A060A1D41C97}" srcOrd="0" destOrd="0" presId="urn:microsoft.com/office/officeart/2005/8/layout/bProcess3"/>
    <dgm:cxn modelId="{A4C1F369-1A38-4BF4-A0A0-B9CDC15674DF}" type="presOf" srcId="{700B2D48-5A98-4478-A0D0-A29F24FE14BD}" destId="{BC6C2393-6049-403C-B63C-3ED97048497E}" srcOrd="1" destOrd="0" presId="urn:microsoft.com/office/officeart/2005/8/layout/bProcess3"/>
    <dgm:cxn modelId="{B500AE3D-4440-4194-A263-EB5181B8B57A}" srcId="{932DDDB7-2C3C-4FB8-BDBE-CB55BB3D546F}" destId="{515F61C1-1B41-4B6C-BBC5-FAC7C7584A3F}" srcOrd="0" destOrd="0" parTransId="{5B5CFF6F-51C8-46CF-BDE9-CE93BBE556E2}" sibTransId="{23CCFE7F-708F-43B4-A3BF-C747A7807528}"/>
    <dgm:cxn modelId="{1F87783F-C818-4A5D-8084-012ABCADC70D}" type="presOf" srcId="{515F61C1-1B41-4B6C-BBC5-FAC7C7584A3F}" destId="{574B117D-F14F-4AF8-AE11-FDF52DF7F0CA}" srcOrd="0" destOrd="0" presId="urn:microsoft.com/office/officeart/2005/8/layout/bProcess3"/>
    <dgm:cxn modelId="{EA292E99-B9B3-425A-A82C-4794DE75B4D9}" type="presOf" srcId="{C0EFAC95-2A4D-4EAD-BF6E-119650552EA4}" destId="{7A21E47F-A76B-4B18-B7C2-47B02F45074E}" srcOrd="0" destOrd="0" presId="urn:microsoft.com/office/officeart/2005/8/layout/bProcess3"/>
    <dgm:cxn modelId="{A6EBA9C5-2828-4DF7-98FB-F119473DF4A7}" type="presOf" srcId="{7A58CAB2-CD4C-41CD-B4D6-F5005D4D4B6F}" destId="{FB1BC9EB-4A0F-4682-BCF3-C74F8F508023}" srcOrd="0" destOrd="0" presId="urn:microsoft.com/office/officeart/2005/8/layout/bProcess3"/>
    <dgm:cxn modelId="{6C6FEB15-3EEC-49BE-818E-439EE5980BC3}" srcId="{932DDDB7-2C3C-4FB8-BDBE-CB55BB3D546F}" destId="{7A58CAB2-CD4C-41CD-B4D6-F5005D4D4B6F}" srcOrd="1" destOrd="0" parTransId="{1DD2B593-8570-48DF-95B8-06910D9A0E93}" sibTransId="{C0EFAC95-2A4D-4EAD-BF6E-119650552EA4}"/>
    <dgm:cxn modelId="{1ECDA178-48E7-4920-AA81-6046ECD36994}" type="presOf" srcId="{D4822FF0-82D9-4522-B215-3C28702CC84C}" destId="{CD7345A7-0886-4F41-935D-88A14F0B46A5}" srcOrd="0" destOrd="0" presId="urn:microsoft.com/office/officeart/2005/8/layout/bProcess3"/>
    <dgm:cxn modelId="{314C6ED9-774B-431B-87C9-8E66C2C88E56}" type="presOf" srcId="{D4822FF0-82D9-4522-B215-3C28702CC84C}" destId="{0FC50CEB-1D21-4AAC-B2F2-45AF362DF508}" srcOrd="1" destOrd="0" presId="urn:microsoft.com/office/officeart/2005/8/layout/bProcess3"/>
    <dgm:cxn modelId="{C7C8A17A-81F6-4D48-8ABD-AA99CEB2699A}" srcId="{932DDDB7-2C3C-4FB8-BDBE-CB55BB3D546F}" destId="{C613481C-60F8-4FB7-8C52-CA23F39CA7BE}" srcOrd="5" destOrd="0" parTransId="{1A118025-2825-413C-B5CD-DD3BFF3E40FE}" sibTransId="{35B4DA20-1F57-4289-BCFA-4044DC99F20A}"/>
    <dgm:cxn modelId="{CFEDB321-9156-4EC6-BCDD-F887FE93CA24}" type="presOf" srcId="{C0EFAC95-2A4D-4EAD-BF6E-119650552EA4}" destId="{93CE511E-073A-487B-BC9B-88119CD962BC}" srcOrd="1" destOrd="0" presId="urn:microsoft.com/office/officeart/2005/8/layout/bProcess3"/>
    <dgm:cxn modelId="{E30A1C20-52A1-48DC-B443-A5C016E0942F}" type="presParOf" srcId="{06A74844-979C-4BAE-AECB-D1EB23E4AFDE}" destId="{574B117D-F14F-4AF8-AE11-FDF52DF7F0CA}" srcOrd="0" destOrd="0" presId="urn:microsoft.com/office/officeart/2005/8/layout/bProcess3"/>
    <dgm:cxn modelId="{7EFE19E4-FAFF-458B-BF03-067494E64819}" type="presParOf" srcId="{06A74844-979C-4BAE-AECB-D1EB23E4AFDE}" destId="{4FFC066F-1EFD-4047-AEB6-B246DD7AED7A}" srcOrd="1" destOrd="0" presId="urn:microsoft.com/office/officeart/2005/8/layout/bProcess3"/>
    <dgm:cxn modelId="{E06FAA1D-1C83-4112-9A72-893F164EDED1}" type="presParOf" srcId="{4FFC066F-1EFD-4047-AEB6-B246DD7AED7A}" destId="{4E1808E7-A9CF-4DE3-BE38-8577E25F8B52}" srcOrd="0" destOrd="0" presId="urn:microsoft.com/office/officeart/2005/8/layout/bProcess3"/>
    <dgm:cxn modelId="{DE3F1207-C692-49D9-897E-7555F6456616}" type="presParOf" srcId="{06A74844-979C-4BAE-AECB-D1EB23E4AFDE}" destId="{FB1BC9EB-4A0F-4682-BCF3-C74F8F508023}" srcOrd="2" destOrd="0" presId="urn:microsoft.com/office/officeart/2005/8/layout/bProcess3"/>
    <dgm:cxn modelId="{BD3436CD-6BB8-4BBC-9AE5-D91E904FE4A6}" type="presParOf" srcId="{06A74844-979C-4BAE-AECB-D1EB23E4AFDE}" destId="{7A21E47F-A76B-4B18-B7C2-47B02F45074E}" srcOrd="3" destOrd="0" presId="urn:microsoft.com/office/officeart/2005/8/layout/bProcess3"/>
    <dgm:cxn modelId="{C92B89FE-9C3B-4A80-998A-FADCF2E3D406}" type="presParOf" srcId="{7A21E47F-A76B-4B18-B7C2-47B02F45074E}" destId="{93CE511E-073A-487B-BC9B-88119CD962BC}" srcOrd="0" destOrd="0" presId="urn:microsoft.com/office/officeart/2005/8/layout/bProcess3"/>
    <dgm:cxn modelId="{B8BA56AA-96AD-425F-8FE1-5AD1DE0F2023}" type="presParOf" srcId="{06A74844-979C-4BAE-AECB-D1EB23E4AFDE}" destId="{EF200BA4-8BF9-4C49-A156-6E5D8A327774}" srcOrd="4" destOrd="0" presId="urn:microsoft.com/office/officeart/2005/8/layout/bProcess3"/>
    <dgm:cxn modelId="{1098781E-8FE4-44D8-BE25-2EB428B6B53E}" type="presParOf" srcId="{06A74844-979C-4BAE-AECB-D1EB23E4AFDE}" destId="{D71FBF45-A19C-44A6-BEBB-A060A1D41C97}" srcOrd="5" destOrd="0" presId="urn:microsoft.com/office/officeart/2005/8/layout/bProcess3"/>
    <dgm:cxn modelId="{E1F0DC9E-BB03-46DD-BEAF-348112129A42}" type="presParOf" srcId="{D71FBF45-A19C-44A6-BEBB-A060A1D41C97}" destId="{A8B8D01A-9666-4691-88CC-BBCAD482D4ED}" srcOrd="0" destOrd="0" presId="urn:microsoft.com/office/officeart/2005/8/layout/bProcess3"/>
    <dgm:cxn modelId="{83EF7086-3AFC-4297-9CB7-5B10DE8D3AE5}" type="presParOf" srcId="{06A74844-979C-4BAE-AECB-D1EB23E4AFDE}" destId="{8E2B08E6-2D3F-4874-B81D-4EB84B93B4A7}" srcOrd="6" destOrd="0" presId="urn:microsoft.com/office/officeart/2005/8/layout/bProcess3"/>
    <dgm:cxn modelId="{449D4EF9-E04E-453D-985D-ED028F441766}" type="presParOf" srcId="{06A74844-979C-4BAE-AECB-D1EB23E4AFDE}" destId="{C911DBA7-24E5-4317-BDF9-FFB2C6C958BA}" srcOrd="7" destOrd="0" presId="urn:microsoft.com/office/officeart/2005/8/layout/bProcess3"/>
    <dgm:cxn modelId="{2056F3B7-5531-4352-B7C1-576618C3FEE8}" type="presParOf" srcId="{C911DBA7-24E5-4317-BDF9-FFB2C6C958BA}" destId="{BC6C2393-6049-403C-B63C-3ED97048497E}" srcOrd="0" destOrd="0" presId="urn:microsoft.com/office/officeart/2005/8/layout/bProcess3"/>
    <dgm:cxn modelId="{37912477-798F-432D-9D66-9E7447B1CD34}" type="presParOf" srcId="{06A74844-979C-4BAE-AECB-D1EB23E4AFDE}" destId="{D142D96C-89F5-4372-BD95-39903DD48C58}" srcOrd="8" destOrd="0" presId="urn:microsoft.com/office/officeart/2005/8/layout/bProcess3"/>
    <dgm:cxn modelId="{020634B9-FCBB-44BE-B2B8-0F1F0EF3BE88}" type="presParOf" srcId="{06A74844-979C-4BAE-AECB-D1EB23E4AFDE}" destId="{CD7345A7-0886-4F41-935D-88A14F0B46A5}" srcOrd="9" destOrd="0" presId="urn:microsoft.com/office/officeart/2005/8/layout/bProcess3"/>
    <dgm:cxn modelId="{6B5E7CBA-F448-4077-8851-F5494D56E10C}" type="presParOf" srcId="{CD7345A7-0886-4F41-935D-88A14F0B46A5}" destId="{0FC50CEB-1D21-4AAC-B2F2-45AF362DF508}" srcOrd="0" destOrd="0" presId="urn:microsoft.com/office/officeart/2005/8/layout/bProcess3"/>
    <dgm:cxn modelId="{49B519B7-5A5C-4722-A1E6-CDA12A75B556}" type="presParOf" srcId="{06A74844-979C-4BAE-AECB-D1EB23E4AFDE}" destId="{339DB589-AF5A-47D6-8190-3C72EB9EED3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65EFB-D41C-4A68-8BCF-522F5477F9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A51CC53-C778-4166-8236-946201D953D4}">
      <dgm:prSet phldrT="[Texto]"/>
      <dgm:spPr/>
      <dgm:t>
        <a:bodyPr/>
        <a:lstStyle/>
        <a:p>
          <a:r>
            <a:rPr lang="es-AR" b="1" dirty="0"/>
            <a:t>CONCENTRACIÓN. CELERIDAD</a:t>
          </a:r>
        </a:p>
      </dgm:t>
    </dgm:pt>
    <dgm:pt modelId="{48034BC1-A7BB-4778-AD13-D76B4DEC0265}" type="parTrans" cxnId="{7AED62ED-9515-48FD-B238-8151A639E787}">
      <dgm:prSet/>
      <dgm:spPr/>
      <dgm:t>
        <a:bodyPr/>
        <a:lstStyle/>
        <a:p>
          <a:endParaRPr lang="es-AR"/>
        </a:p>
      </dgm:t>
    </dgm:pt>
    <dgm:pt modelId="{0BE83264-5B9A-43B5-9C04-7AAF8553AE65}" type="sibTrans" cxnId="{7AED62ED-9515-48FD-B238-8151A639E787}">
      <dgm:prSet/>
      <dgm:spPr/>
      <dgm:t>
        <a:bodyPr/>
        <a:lstStyle/>
        <a:p>
          <a:endParaRPr lang="es-AR"/>
        </a:p>
      </dgm:t>
    </dgm:pt>
    <dgm:pt modelId="{F10EA6C7-F6EB-4123-9747-A2269089773D}">
      <dgm:prSet phldrT="[Texto]"/>
      <dgm:spPr/>
      <dgm:t>
        <a:bodyPr/>
        <a:lstStyle/>
        <a:p>
          <a:r>
            <a:rPr lang="es-AR" dirty="0"/>
            <a:t>Por exceso: vértigo/falta de fundamentación</a:t>
          </a:r>
        </a:p>
      </dgm:t>
    </dgm:pt>
    <dgm:pt modelId="{46FD67B4-2893-45D8-89D3-3317F4F693C7}" type="parTrans" cxnId="{E98919D6-A1A9-4896-9BBC-7AD7AE80C37B}">
      <dgm:prSet/>
      <dgm:spPr/>
      <dgm:t>
        <a:bodyPr/>
        <a:lstStyle/>
        <a:p>
          <a:endParaRPr lang="es-AR"/>
        </a:p>
      </dgm:t>
    </dgm:pt>
    <dgm:pt modelId="{825A7914-B782-4DB5-9011-640D1E20F66B}" type="sibTrans" cxnId="{E98919D6-A1A9-4896-9BBC-7AD7AE80C37B}">
      <dgm:prSet/>
      <dgm:spPr/>
      <dgm:t>
        <a:bodyPr/>
        <a:lstStyle/>
        <a:p>
          <a:endParaRPr lang="es-AR"/>
        </a:p>
      </dgm:t>
    </dgm:pt>
    <dgm:pt modelId="{3116AE1A-863C-4FF6-A8DC-3BE55955A308}">
      <dgm:prSet phldrT="[Texto]"/>
      <dgm:spPr/>
      <dgm:t>
        <a:bodyPr/>
        <a:lstStyle/>
        <a:p>
          <a:r>
            <a:rPr lang="es-AR" dirty="0"/>
            <a:t>Por defecto: burocratización</a:t>
          </a:r>
        </a:p>
      </dgm:t>
    </dgm:pt>
    <dgm:pt modelId="{09E5C4A3-4606-4089-AD6B-39D1C85E4281}" type="parTrans" cxnId="{990A3D82-F51C-4505-A6FC-598E4214F9FD}">
      <dgm:prSet/>
      <dgm:spPr/>
      <dgm:t>
        <a:bodyPr/>
        <a:lstStyle/>
        <a:p>
          <a:endParaRPr lang="es-AR"/>
        </a:p>
      </dgm:t>
    </dgm:pt>
    <dgm:pt modelId="{87B86E55-1EBB-4165-9228-4AE61DCD2553}" type="sibTrans" cxnId="{990A3D82-F51C-4505-A6FC-598E4214F9FD}">
      <dgm:prSet/>
      <dgm:spPr/>
      <dgm:t>
        <a:bodyPr/>
        <a:lstStyle/>
        <a:p>
          <a:endParaRPr lang="es-AR"/>
        </a:p>
      </dgm:t>
    </dgm:pt>
    <dgm:pt modelId="{BE2A7E97-3C95-4D06-8F68-DAB3E01896B5}">
      <dgm:prSet phldrT="[Texto]"/>
      <dgm:spPr/>
      <dgm:t>
        <a:bodyPr/>
        <a:lstStyle/>
        <a:p>
          <a:r>
            <a:rPr lang="es-AR" b="1" dirty="0"/>
            <a:t>LENGUAJE SENCILLO</a:t>
          </a:r>
        </a:p>
      </dgm:t>
    </dgm:pt>
    <dgm:pt modelId="{E05DCBCF-CA1B-4EAC-8DA2-3492B272B371}" type="parTrans" cxnId="{69F25FAF-2A47-4D77-9F85-613109A22241}">
      <dgm:prSet/>
      <dgm:spPr/>
      <dgm:t>
        <a:bodyPr/>
        <a:lstStyle/>
        <a:p>
          <a:endParaRPr lang="es-AR"/>
        </a:p>
      </dgm:t>
    </dgm:pt>
    <dgm:pt modelId="{B49BF0DF-8A68-45AF-84F3-F53247C52112}" type="sibTrans" cxnId="{69F25FAF-2A47-4D77-9F85-613109A22241}">
      <dgm:prSet/>
      <dgm:spPr/>
      <dgm:t>
        <a:bodyPr/>
        <a:lstStyle/>
        <a:p>
          <a:endParaRPr lang="es-AR"/>
        </a:p>
      </dgm:t>
    </dgm:pt>
    <dgm:pt modelId="{3489FB79-A64C-4390-899C-ED13EEDE717A}">
      <dgm:prSet phldrT="[Texto]"/>
      <dgm:spPr/>
      <dgm:t>
        <a:bodyPr/>
        <a:lstStyle/>
        <a:p>
          <a:r>
            <a:rPr lang="es-AR" dirty="0"/>
            <a:t>Por exceso: lenguaje vulgar</a:t>
          </a:r>
        </a:p>
      </dgm:t>
    </dgm:pt>
    <dgm:pt modelId="{EE263B1D-A153-441C-A5B3-70F89FEE79FC}" type="parTrans" cxnId="{4018EEAD-57D0-4CA0-B494-F45AA138ABA2}">
      <dgm:prSet/>
      <dgm:spPr/>
      <dgm:t>
        <a:bodyPr/>
        <a:lstStyle/>
        <a:p>
          <a:endParaRPr lang="es-AR"/>
        </a:p>
      </dgm:t>
    </dgm:pt>
    <dgm:pt modelId="{DE8638F3-FDE9-4962-96DE-884117F2F377}" type="sibTrans" cxnId="{4018EEAD-57D0-4CA0-B494-F45AA138ABA2}">
      <dgm:prSet/>
      <dgm:spPr/>
      <dgm:t>
        <a:bodyPr/>
        <a:lstStyle/>
        <a:p>
          <a:endParaRPr lang="es-AR"/>
        </a:p>
      </dgm:t>
    </dgm:pt>
    <dgm:pt modelId="{57CCB96A-A438-47F8-A0BD-CEE9B74FBECE}">
      <dgm:prSet phldrT="[Texto]"/>
      <dgm:spPr/>
      <dgm:t>
        <a:bodyPr/>
        <a:lstStyle/>
        <a:p>
          <a:r>
            <a:rPr lang="es-AR" dirty="0"/>
            <a:t>Por defecto: incomprensión/desobediencia </a:t>
          </a:r>
        </a:p>
      </dgm:t>
    </dgm:pt>
    <dgm:pt modelId="{50115719-2518-4D35-9A41-E65A10EDDAB1}" type="parTrans" cxnId="{470F858A-D916-4816-8A9F-65C809BFA07D}">
      <dgm:prSet/>
      <dgm:spPr/>
      <dgm:t>
        <a:bodyPr/>
        <a:lstStyle/>
        <a:p>
          <a:endParaRPr lang="es-AR"/>
        </a:p>
      </dgm:t>
    </dgm:pt>
    <dgm:pt modelId="{B5A31D8B-7E8D-4957-A183-40FB4FBF03CC}" type="sibTrans" cxnId="{470F858A-D916-4816-8A9F-65C809BFA07D}">
      <dgm:prSet/>
      <dgm:spPr/>
      <dgm:t>
        <a:bodyPr/>
        <a:lstStyle/>
        <a:p>
          <a:endParaRPr lang="es-AR"/>
        </a:p>
      </dgm:t>
    </dgm:pt>
    <dgm:pt modelId="{AE00E883-20D3-4E23-951F-F32701297A1B}">
      <dgm:prSet phldrT="[Texto]"/>
      <dgm:spPr/>
      <dgm:t>
        <a:bodyPr/>
        <a:lstStyle/>
        <a:p>
          <a:r>
            <a:rPr lang="es-AR" b="1" dirty="0"/>
            <a:t>RESIGNIFICACIÓN DEL ROL DEL JUEZ</a:t>
          </a:r>
        </a:p>
      </dgm:t>
    </dgm:pt>
    <dgm:pt modelId="{8B306CC9-EE05-4A79-8EC7-8441F55B41AE}" type="parTrans" cxnId="{858CE986-F8B7-4387-8872-98978B50AF51}">
      <dgm:prSet/>
      <dgm:spPr/>
      <dgm:t>
        <a:bodyPr/>
        <a:lstStyle/>
        <a:p>
          <a:endParaRPr lang="es-AR"/>
        </a:p>
      </dgm:t>
    </dgm:pt>
    <dgm:pt modelId="{8FB30BD3-F73F-4566-BCFC-A1FD0AC5C02E}" type="sibTrans" cxnId="{858CE986-F8B7-4387-8872-98978B50AF51}">
      <dgm:prSet/>
      <dgm:spPr/>
      <dgm:t>
        <a:bodyPr/>
        <a:lstStyle/>
        <a:p>
          <a:endParaRPr lang="es-AR"/>
        </a:p>
      </dgm:t>
    </dgm:pt>
    <dgm:pt modelId="{CC7D75D8-065B-4A65-901E-82A5A393B40A}">
      <dgm:prSet phldrT="[Texto]"/>
      <dgm:spPr/>
      <dgm:t>
        <a:bodyPr/>
        <a:lstStyle/>
        <a:p>
          <a:r>
            <a:rPr lang="es-AR" dirty="0"/>
            <a:t>Por exceso: autoritarismo</a:t>
          </a:r>
        </a:p>
      </dgm:t>
    </dgm:pt>
    <dgm:pt modelId="{C14CC248-DAE4-4B44-A593-5C4195D43E04}" type="parTrans" cxnId="{0943FFA3-BD0E-4263-A008-4753DE3A1DF7}">
      <dgm:prSet/>
      <dgm:spPr/>
      <dgm:t>
        <a:bodyPr/>
        <a:lstStyle/>
        <a:p>
          <a:endParaRPr lang="es-AR"/>
        </a:p>
      </dgm:t>
    </dgm:pt>
    <dgm:pt modelId="{219F9EF1-BA22-4185-9BBE-1B2924AFAED2}" type="sibTrans" cxnId="{0943FFA3-BD0E-4263-A008-4753DE3A1DF7}">
      <dgm:prSet/>
      <dgm:spPr/>
      <dgm:t>
        <a:bodyPr/>
        <a:lstStyle/>
        <a:p>
          <a:endParaRPr lang="es-AR"/>
        </a:p>
      </dgm:t>
    </dgm:pt>
    <dgm:pt modelId="{D83DA85E-E81D-4D0C-8C4D-9E0F14215A03}">
      <dgm:prSet phldrT="[Texto]"/>
      <dgm:spPr/>
      <dgm:t>
        <a:bodyPr/>
        <a:lstStyle/>
        <a:p>
          <a:r>
            <a:rPr lang="es-AR" dirty="0"/>
            <a:t>Por defecto: Juez terapeuta/Juez desconectado</a:t>
          </a:r>
        </a:p>
      </dgm:t>
    </dgm:pt>
    <dgm:pt modelId="{782FC2B3-31F4-4130-8939-52EA3E66240A}" type="parTrans" cxnId="{A26D7E7A-BC8B-4057-9F9E-FEB95578691D}">
      <dgm:prSet/>
      <dgm:spPr/>
      <dgm:t>
        <a:bodyPr/>
        <a:lstStyle/>
        <a:p>
          <a:endParaRPr lang="es-AR"/>
        </a:p>
      </dgm:t>
    </dgm:pt>
    <dgm:pt modelId="{048BC6A7-3E82-4EA6-ABF3-9223BD36330C}" type="sibTrans" cxnId="{A26D7E7A-BC8B-4057-9F9E-FEB95578691D}">
      <dgm:prSet/>
      <dgm:spPr/>
      <dgm:t>
        <a:bodyPr/>
        <a:lstStyle/>
        <a:p>
          <a:endParaRPr lang="es-AR"/>
        </a:p>
      </dgm:t>
    </dgm:pt>
    <dgm:pt modelId="{24589133-D019-415E-AADA-5C9A03FF1EC0}" type="pres">
      <dgm:prSet presAssocID="{37865EFB-D41C-4A68-8BCF-522F5477F9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46FD0C-0A5C-4451-AAC6-F1588F714813}" type="pres">
      <dgm:prSet presAssocID="{BA51CC53-C778-4166-8236-946201D953D4}" presName="comp" presStyleCnt="0"/>
      <dgm:spPr/>
    </dgm:pt>
    <dgm:pt modelId="{9E2C95E4-E5B2-441B-8981-DF19CBBAFE2D}" type="pres">
      <dgm:prSet presAssocID="{BA51CC53-C778-4166-8236-946201D953D4}" presName="box" presStyleLbl="node1" presStyleIdx="0" presStyleCnt="3" custLinFactNeighborX="-18033" custLinFactNeighborY="-51618"/>
      <dgm:spPr/>
      <dgm:t>
        <a:bodyPr/>
        <a:lstStyle/>
        <a:p>
          <a:endParaRPr lang="es-ES"/>
        </a:p>
      </dgm:t>
    </dgm:pt>
    <dgm:pt modelId="{73466D47-0A50-44E7-8FA7-317B5DE02B69}" type="pres">
      <dgm:prSet presAssocID="{BA51CC53-C778-4166-8236-946201D953D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F76D75B-3CE4-4296-88F9-E1C01BF055F3}" type="pres">
      <dgm:prSet presAssocID="{BA51CC53-C778-4166-8236-946201D953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50760-C3D3-4F44-A77C-8CA44B8E85AC}" type="pres">
      <dgm:prSet presAssocID="{0BE83264-5B9A-43B5-9C04-7AAF8553AE65}" presName="spacer" presStyleCnt="0"/>
      <dgm:spPr/>
    </dgm:pt>
    <dgm:pt modelId="{7225C7D5-F871-4A6F-8CDA-F74F9C11D668}" type="pres">
      <dgm:prSet presAssocID="{BE2A7E97-3C95-4D06-8F68-DAB3E01896B5}" presName="comp" presStyleCnt="0"/>
      <dgm:spPr/>
    </dgm:pt>
    <dgm:pt modelId="{CD6007DB-839A-487D-9699-54BFE140E469}" type="pres">
      <dgm:prSet presAssocID="{BE2A7E97-3C95-4D06-8F68-DAB3E01896B5}" presName="box" presStyleLbl="node1" presStyleIdx="1" presStyleCnt="3"/>
      <dgm:spPr/>
      <dgm:t>
        <a:bodyPr/>
        <a:lstStyle/>
        <a:p>
          <a:endParaRPr lang="es-ES"/>
        </a:p>
      </dgm:t>
    </dgm:pt>
    <dgm:pt modelId="{580ABD1E-D009-4E7B-BD64-18B1AC7C4734}" type="pres">
      <dgm:prSet presAssocID="{BE2A7E97-3C95-4D06-8F68-DAB3E01896B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918BAAF7-4C34-4258-AD82-72CA95AEF300}" type="pres">
      <dgm:prSet presAssocID="{BE2A7E97-3C95-4D06-8F68-DAB3E01896B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0D157-5CA7-4FBB-9464-D3AD64FC7264}" type="pres">
      <dgm:prSet presAssocID="{B49BF0DF-8A68-45AF-84F3-F53247C52112}" presName="spacer" presStyleCnt="0"/>
      <dgm:spPr/>
    </dgm:pt>
    <dgm:pt modelId="{8F6A5BC7-F33A-4173-9B43-300B3424809E}" type="pres">
      <dgm:prSet presAssocID="{AE00E883-20D3-4E23-951F-F32701297A1B}" presName="comp" presStyleCnt="0"/>
      <dgm:spPr/>
    </dgm:pt>
    <dgm:pt modelId="{EF53A074-B86A-4814-90D4-3829D6AD06B3}" type="pres">
      <dgm:prSet presAssocID="{AE00E883-20D3-4E23-951F-F32701297A1B}" presName="box" presStyleLbl="node1" presStyleIdx="2" presStyleCnt="3"/>
      <dgm:spPr/>
      <dgm:t>
        <a:bodyPr/>
        <a:lstStyle/>
        <a:p>
          <a:endParaRPr lang="es-ES"/>
        </a:p>
      </dgm:t>
    </dgm:pt>
    <dgm:pt modelId="{AA7CFA1C-BF03-4F42-BC82-C786837E1034}" type="pres">
      <dgm:prSet presAssocID="{AE00E883-20D3-4E23-951F-F32701297A1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D73BE46-CE01-43D1-913F-C897E94E992A}" type="pres">
      <dgm:prSet presAssocID="{AE00E883-20D3-4E23-951F-F32701297A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F094F7-489F-40EE-8DFD-24C29723636C}" type="presOf" srcId="{BE2A7E97-3C95-4D06-8F68-DAB3E01896B5}" destId="{CD6007DB-839A-487D-9699-54BFE140E469}" srcOrd="0" destOrd="0" presId="urn:microsoft.com/office/officeart/2005/8/layout/vList4"/>
    <dgm:cxn modelId="{3537CF94-2B88-4768-8596-52123CDD234A}" type="presOf" srcId="{F10EA6C7-F6EB-4123-9747-A2269089773D}" destId="{9E2C95E4-E5B2-441B-8981-DF19CBBAFE2D}" srcOrd="0" destOrd="1" presId="urn:microsoft.com/office/officeart/2005/8/layout/vList4"/>
    <dgm:cxn modelId="{470F858A-D916-4816-8A9F-65C809BFA07D}" srcId="{BE2A7E97-3C95-4D06-8F68-DAB3E01896B5}" destId="{57CCB96A-A438-47F8-A0BD-CEE9B74FBECE}" srcOrd="1" destOrd="0" parTransId="{50115719-2518-4D35-9A41-E65A10EDDAB1}" sibTransId="{B5A31D8B-7E8D-4957-A183-40FB4FBF03CC}"/>
    <dgm:cxn modelId="{E98919D6-A1A9-4896-9BBC-7AD7AE80C37B}" srcId="{BA51CC53-C778-4166-8236-946201D953D4}" destId="{F10EA6C7-F6EB-4123-9747-A2269089773D}" srcOrd="0" destOrd="0" parTransId="{46FD67B4-2893-45D8-89D3-3317F4F693C7}" sibTransId="{825A7914-B782-4DB5-9011-640D1E20F66B}"/>
    <dgm:cxn modelId="{4018EEAD-57D0-4CA0-B494-F45AA138ABA2}" srcId="{BE2A7E97-3C95-4D06-8F68-DAB3E01896B5}" destId="{3489FB79-A64C-4390-899C-ED13EEDE717A}" srcOrd="0" destOrd="0" parTransId="{EE263B1D-A153-441C-A5B3-70F89FEE79FC}" sibTransId="{DE8638F3-FDE9-4962-96DE-884117F2F377}"/>
    <dgm:cxn modelId="{7AED62ED-9515-48FD-B238-8151A639E787}" srcId="{37865EFB-D41C-4A68-8BCF-522F5477F93A}" destId="{BA51CC53-C778-4166-8236-946201D953D4}" srcOrd="0" destOrd="0" parTransId="{48034BC1-A7BB-4778-AD13-D76B4DEC0265}" sibTransId="{0BE83264-5B9A-43B5-9C04-7AAF8553AE65}"/>
    <dgm:cxn modelId="{E7655176-74A6-46D4-BF19-E20CF4DA6616}" type="presOf" srcId="{CC7D75D8-065B-4A65-901E-82A5A393B40A}" destId="{FD73BE46-CE01-43D1-913F-C897E94E992A}" srcOrd="1" destOrd="1" presId="urn:microsoft.com/office/officeart/2005/8/layout/vList4"/>
    <dgm:cxn modelId="{1D15C683-1AF8-470F-8A96-20BDA4C0E664}" type="presOf" srcId="{F10EA6C7-F6EB-4123-9747-A2269089773D}" destId="{AF76D75B-3CE4-4296-88F9-E1C01BF055F3}" srcOrd="1" destOrd="1" presId="urn:microsoft.com/office/officeart/2005/8/layout/vList4"/>
    <dgm:cxn modelId="{42EC5824-7639-4601-B579-B550B62B0623}" type="presOf" srcId="{57CCB96A-A438-47F8-A0BD-CEE9B74FBECE}" destId="{918BAAF7-4C34-4258-AD82-72CA95AEF300}" srcOrd="1" destOrd="2" presId="urn:microsoft.com/office/officeart/2005/8/layout/vList4"/>
    <dgm:cxn modelId="{3A85875B-5238-4603-8D6F-ED243AA0D449}" type="presOf" srcId="{3489FB79-A64C-4390-899C-ED13EEDE717A}" destId="{CD6007DB-839A-487D-9699-54BFE140E469}" srcOrd="0" destOrd="1" presId="urn:microsoft.com/office/officeart/2005/8/layout/vList4"/>
    <dgm:cxn modelId="{52BDCE74-B5EE-4C1A-A668-E9E5521EEDEC}" type="presOf" srcId="{CC7D75D8-065B-4A65-901E-82A5A393B40A}" destId="{EF53A074-B86A-4814-90D4-3829D6AD06B3}" srcOrd="0" destOrd="1" presId="urn:microsoft.com/office/officeart/2005/8/layout/vList4"/>
    <dgm:cxn modelId="{9393219E-A6AC-4D82-B31E-FCFF500D7DF3}" type="presOf" srcId="{3116AE1A-863C-4FF6-A8DC-3BE55955A308}" destId="{9E2C95E4-E5B2-441B-8981-DF19CBBAFE2D}" srcOrd="0" destOrd="2" presId="urn:microsoft.com/office/officeart/2005/8/layout/vList4"/>
    <dgm:cxn modelId="{0943FFA3-BD0E-4263-A008-4753DE3A1DF7}" srcId="{AE00E883-20D3-4E23-951F-F32701297A1B}" destId="{CC7D75D8-065B-4A65-901E-82A5A393B40A}" srcOrd="0" destOrd="0" parTransId="{C14CC248-DAE4-4B44-A593-5C4195D43E04}" sibTransId="{219F9EF1-BA22-4185-9BBE-1B2924AFAED2}"/>
    <dgm:cxn modelId="{A1CADB7D-1E1E-4106-93E9-6AAD61DF2F6F}" type="presOf" srcId="{D83DA85E-E81D-4D0C-8C4D-9E0F14215A03}" destId="{EF53A074-B86A-4814-90D4-3829D6AD06B3}" srcOrd="0" destOrd="2" presId="urn:microsoft.com/office/officeart/2005/8/layout/vList4"/>
    <dgm:cxn modelId="{858CE986-F8B7-4387-8872-98978B50AF51}" srcId="{37865EFB-D41C-4A68-8BCF-522F5477F93A}" destId="{AE00E883-20D3-4E23-951F-F32701297A1B}" srcOrd="2" destOrd="0" parTransId="{8B306CC9-EE05-4A79-8EC7-8441F55B41AE}" sibTransId="{8FB30BD3-F73F-4566-BCFC-A1FD0AC5C02E}"/>
    <dgm:cxn modelId="{F89AC315-8822-427B-87F3-04F719C011CF}" type="presOf" srcId="{37865EFB-D41C-4A68-8BCF-522F5477F93A}" destId="{24589133-D019-415E-AADA-5C9A03FF1EC0}" srcOrd="0" destOrd="0" presId="urn:microsoft.com/office/officeart/2005/8/layout/vList4"/>
    <dgm:cxn modelId="{69F25FAF-2A47-4D77-9F85-613109A22241}" srcId="{37865EFB-D41C-4A68-8BCF-522F5477F93A}" destId="{BE2A7E97-3C95-4D06-8F68-DAB3E01896B5}" srcOrd="1" destOrd="0" parTransId="{E05DCBCF-CA1B-4EAC-8DA2-3492B272B371}" sibTransId="{B49BF0DF-8A68-45AF-84F3-F53247C52112}"/>
    <dgm:cxn modelId="{990A3D82-F51C-4505-A6FC-598E4214F9FD}" srcId="{BA51CC53-C778-4166-8236-946201D953D4}" destId="{3116AE1A-863C-4FF6-A8DC-3BE55955A308}" srcOrd="1" destOrd="0" parTransId="{09E5C4A3-4606-4089-AD6B-39D1C85E4281}" sibTransId="{87B86E55-1EBB-4165-9228-4AE61DCD2553}"/>
    <dgm:cxn modelId="{000E2C13-98A1-4501-8367-2D2395CD1723}" type="presOf" srcId="{BA51CC53-C778-4166-8236-946201D953D4}" destId="{AF76D75B-3CE4-4296-88F9-E1C01BF055F3}" srcOrd="1" destOrd="0" presId="urn:microsoft.com/office/officeart/2005/8/layout/vList4"/>
    <dgm:cxn modelId="{3D576F30-EA75-4292-A79A-AAB3415B7479}" type="presOf" srcId="{AE00E883-20D3-4E23-951F-F32701297A1B}" destId="{FD73BE46-CE01-43D1-913F-C897E94E992A}" srcOrd="1" destOrd="0" presId="urn:microsoft.com/office/officeart/2005/8/layout/vList4"/>
    <dgm:cxn modelId="{77ED2BFB-0CFD-469F-A7F3-0A47F75AE0B0}" type="presOf" srcId="{3116AE1A-863C-4FF6-A8DC-3BE55955A308}" destId="{AF76D75B-3CE4-4296-88F9-E1C01BF055F3}" srcOrd="1" destOrd="2" presId="urn:microsoft.com/office/officeart/2005/8/layout/vList4"/>
    <dgm:cxn modelId="{5365CD13-2039-44A9-ACDF-2B4899FECBBF}" type="presOf" srcId="{AE00E883-20D3-4E23-951F-F32701297A1B}" destId="{EF53A074-B86A-4814-90D4-3829D6AD06B3}" srcOrd="0" destOrd="0" presId="urn:microsoft.com/office/officeart/2005/8/layout/vList4"/>
    <dgm:cxn modelId="{3C0522B2-F437-402B-94D8-4F5BA7D16C8F}" type="presOf" srcId="{BE2A7E97-3C95-4D06-8F68-DAB3E01896B5}" destId="{918BAAF7-4C34-4258-AD82-72CA95AEF300}" srcOrd="1" destOrd="0" presId="urn:microsoft.com/office/officeart/2005/8/layout/vList4"/>
    <dgm:cxn modelId="{7E370238-EA54-4526-B442-ED3E29049FBF}" type="presOf" srcId="{3489FB79-A64C-4390-899C-ED13EEDE717A}" destId="{918BAAF7-4C34-4258-AD82-72CA95AEF300}" srcOrd="1" destOrd="1" presId="urn:microsoft.com/office/officeart/2005/8/layout/vList4"/>
    <dgm:cxn modelId="{32B1F0A8-974B-4D7A-AF38-B4627A4FC32B}" type="presOf" srcId="{57CCB96A-A438-47F8-A0BD-CEE9B74FBECE}" destId="{CD6007DB-839A-487D-9699-54BFE140E469}" srcOrd="0" destOrd="2" presId="urn:microsoft.com/office/officeart/2005/8/layout/vList4"/>
    <dgm:cxn modelId="{8015CDE6-CB1B-4167-AB25-769F15C95A23}" type="presOf" srcId="{BA51CC53-C778-4166-8236-946201D953D4}" destId="{9E2C95E4-E5B2-441B-8981-DF19CBBAFE2D}" srcOrd="0" destOrd="0" presId="urn:microsoft.com/office/officeart/2005/8/layout/vList4"/>
    <dgm:cxn modelId="{A26D7E7A-BC8B-4057-9F9E-FEB95578691D}" srcId="{AE00E883-20D3-4E23-951F-F32701297A1B}" destId="{D83DA85E-E81D-4D0C-8C4D-9E0F14215A03}" srcOrd="1" destOrd="0" parTransId="{782FC2B3-31F4-4130-8939-52EA3E66240A}" sibTransId="{048BC6A7-3E82-4EA6-ABF3-9223BD36330C}"/>
    <dgm:cxn modelId="{83B00C17-F2C9-4AFD-9286-417298946657}" type="presOf" srcId="{D83DA85E-E81D-4D0C-8C4D-9E0F14215A03}" destId="{FD73BE46-CE01-43D1-913F-C897E94E992A}" srcOrd="1" destOrd="2" presId="urn:microsoft.com/office/officeart/2005/8/layout/vList4"/>
    <dgm:cxn modelId="{AA0DA96D-85AC-4846-B5DF-D5FF42D3D6BC}" type="presParOf" srcId="{24589133-D019-415E-AADA-5C9A03FF1EC0}" destId="{DC46FD0C-0A5C-4451-AAC6-F1588F714813}" srcOrd="0" destOrd="0" presId="urn:microsoft.com/office/officeart/2005/8/layout/vList4"/>
    <dgm:cxn modelId="{57F99B35-03B5-460E-90ED-C013054A4C9E}" type="presParOf" srcId="{DC46FD0C-0A5C-4451-AAC6-F1588F714813}" destId="{9E2C95E4-E5B2-441B-8981-DF19CBBAFE2D}" srcOrd="0" destOrd="0" presId="urn:microsoft.com/office/officeart/2005/8/layout/vList4"/>
    <dgm:cxn modelId="{309906BF-82B1-4418-97DF-4D0286C819C9}" type="presParOf" srcId="{DC46FD0C-0A5C-4451-AAC6-F1588F714813}" destId="{73466D47-0A50-44E7-8FA7-317B5DE02B69}" srcOrd="1" destOrd="0" presId="urn:microsoft.com/office/officeart/2005/8/layout/vList4"/>
    <dgm:cxn modelId="{03EB7E09-D84F-4464-BF03-1CAF1DDF87E7}" type="presParOf" srcId="{DC46FD0C-0A5C-4451-AAC6-F1588F714813}" destId="{AF76D75B-3CE4-4296-88F9-E1C01BF055F3}" srcOrd="2" destOrd="0" presId="urn:microsoft.com/office/officeart/2005/8/layout/vList4"/>
    <dgm:cxn modelId="{F4F942E5-0852-4C1B-8C07-1C18895F9D53}" type="presParOf" srcId="{24589133-D019-415E-AADA-5C9A03FF1EC0}" destId="{6D350760-C3D3-4F44-A77C-8CA44B8E85AC}" srcOrd="1" destOrd="0" presId="urn:microsoft.com/office/officeart/2005/8/layout/vList4"/>
    <dgm:cxn modelId="{E06977E2-ABD4-4EAA-A888-E4688E660418}" type="presParOf" srcId="{24589133-D019-415E-AADA-5C9A03FF1EC0}" destId="{7225C7D5-F871-4A6F-8CDA-F74F9C11D668}" srcOrd="2" destOrd="0" presId="urn:microsoft.com/office/officeart/2005/8/layout/vList4"/>
    <dgm:cxn modelId="{14CD6082-29F0-46F3-B946-74908723F62B}" type="presParOf" srcId="{7225C7D5-F871-4A6F-8CDA-F74F9C11D668}" destId="{CD6007DB-839A-487D-9699-54BFE140E469}" srcOrd="0" destOrd="0" presId="urn:microsoft.com/office/officeart/2005/8/layout/vList4"/>
    <dgm:cxn modelId="{EE320658-E55C-4A12-8855-BC31BAB235DA}" type="presParOf" srcId="{7225C7D5-F871-4A6F-8CDA-F74F9C11D668}" destId="{580ABD1E-D009-4E7B-BD64-18B1AC7C4734}" srcOrd="1" destOrd="0" presId="urn:microsoft.com/office/officeart/2005/8/layout/vList4"/>
    <dgm:cxn modelId="{404D0E63-5886-4D5B-9EA8-01FD9146B27C}" type="presParOf" srcId="{7225C7D5-F871-4A6F-8CDA-F74F9C11D668}" destId="{918BAAF7-4C34-4258-AD82-72CA95AEF300}" srcOrd="2" destOrd="0" presId="urn:microsoft.com/office/officeart/2005/8/layout/vList4"/>
    <dgm:cxn modelId="{65C00A38-7424-4F9C-AD1D-4468A8D39613}" type="presParOf" srcId="{24589133-D019-415E-AADA-5C9A03FF1EC0}" destId="{8C80D157-5CA7-4FBB-9464-D3AD64FC7264}" srcOrd="3" destOrd="0" presId="urn:microsoft.com/office/officeart/2005/8/layout/vList4"/>
    <dgm:cxn modelId="{49637F11-1C61-4600-BDA5-171789EEAD05}" type="presParOf" srcId="{24589133-D019-415E-AADA-5C9A03FF1EC0}" destId="{8F6A5BC7-F33A-4173-9B43-300B3424809E}" srcOrd="4" destOrd="0" presId="urn:microsoft.com/office/officeart/2005/8/layout/vList4"/>
    <dgm:cxn modelId="{627B280D-0645-4ED5-BE27-9E92125A9E50}" type="presParOf" srcId="{8F6A5BC7-F33A-4173-9B43-300B3424809E}" destId="{EF53A074-B86A-4814-90D4-3829D6AD06B3}" srcOrd="0" destOrd="0" presId="urn:microsoft.com/office/officeart/2005/8/layout/vList4"/>
    <dgm:cxn modelId="{C4B2C24A-B2C9-4438-822F-13964969AAE6}" type="presParOf" srcId="{8F6A5BC7-F33A-4173-9B43-300B3424809E}" destId="{AA7CFA1C-BF03-4F42-BC82-C786837E1034}" srcOrd="1" destOrd="0" presId="urn:microsoft.com/office/officeart/2005/8/layout/vList4"/>
    <dgm:cxn modelId="{C62BAA7F-6B7A-43BA-9245-29711CABAAD0}" type="presParOf" srcId="{8F6A5BC7-F33A-4173-9B43-300B3424809E}" destId="{FD73BE46-CE01-43D1-913F-C897E94E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865EFB-D41C-4A68-8BCF-522F5477F9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A51CC53-C778-4166-8236-946201D953D4}">
      <dgm:prSet phldrT="[Texto]"/>
      <dgm:spPr/>
      <dgm:t>
        <a:bodyPr/>
        <a:lstStyle/>
        <a:p>
          <a:r>
            <a:rPr lang="es-AR" b="1" dirty="0"/>
            <a:t>La Teoría del Caso</a:t>
          </a:r>
        </a:p>
      </dgm:t>
    </dgm:pt>
    <dgm:pt modelId="{48034BC1-A7BB-4778-AD13-D76B4DEC0265}" type="parTrans" cxnId="{7AED62ED-9515-48FD-B238-8151A639E787}">
      <dgm:prSet/>
      <dgm:spPr/>
      <dgm:t>
        <a:bodyPr/>
        <a:lstStyle/>
        <a:p>
          <a:endParaRPr lang="es-AR"/>
        </a:p>
      </dgm:t>
    </dgm:pt>
    <dgm:pt modelId="{0BE83264-5B9A-43B5-9C04-7AAF8553AE65}" type="sibTrans" cxnId="{7AED62ED-9515-48FD-B238-8151A639E787}">
      <dgm:prSet/>
      <dgm:spPr/>
      <dgm:t>
        <a:bodyPr/>
        <a:lstStyle/>
        <a:p>
          <a:endParaRPr lang="es-AR"/>
        </a:p>
      </dgm:t>
    </dgm:pt>
    <dgm:pt modelId="{BE2A7E97-3C95-4D06-8F68-DAB3E01896B5}">
      <dgm:prSet phldrT="[Texto]"/>
      <dgm:spPr/>
      <dgm:t>
        <a:bodyPr/>
        <a:lstStyle/>
        <a:p>
          <a:r>
            <a:rPr lang="es-AR" b="1" dirty="0"/>
            <a:t>Nuevas habilidades</a:t>
          </a:r>
        </a:p>
      </dgm:t>
    </dgm:pt>
    <dgm:pt modelId="{E05DCBCF-CA1B-4EAC-8DA2-3492B272B371}" type="parTrans" cxnId="{69F25FAF-2A47-4D77-9F85-613109A22241}">
      <dgm:prSet/>
      <dgm:spPr/>
      <dgm:t>
        <a:bodyPr/>
        <a:lstStyle/>
        <a:p>
          <a:endParaRPr lang="es-AR"/>
        </a:p>
      </dgm:t>
    </dgm:pt>
    <dgm:pt modelId="{B49BF0DF-8A68-45AF-84F3-F53247C52112}" type="sibTrans" cxnId="{69F25FAF-2A47-4D77-9F85-613109A22241}">
      <dgm:prSet/>
      <dgm:spPr/>
      <dgm:t>
        <a:bodyPr/>
        <a:lstStyle/>
        <a:p>
          <a:endParaRPr lang="es-AR"/>
        </a:p>
      </dgm:t>
    </dgm:pt>
    <dgm:pt modelId="{AE00E883-20D3-4E23-951F-F32701297A1B}">
      <dgm:prSet phldrT="[Texto]"/>
      <dgm:spPr/>
      <dgm:t>
        <a:bodyPr/>
        <a:lstStyle/>
        <a:p>
          <a:r>
            <a:rPr lang="es-AR" b="1" dirty="0"/>
            <a:t>Relación con la contraparte</a:t>
          </a:r>
        </a:p>
      </dgm:t>
    </dgm:pt>
    <dgm:pt modelId="{8B306CC9-EE05-4A79-8EC7-8441F55B41AE}" type="parTrans" cxnId="{858CE986-F8B7-4387-8872-98978B50AF51}">
      <dgm:prSet/>
      <dgm:spPr/>
      <dgm:t>
        <a:bodyPr/>
        <a:lstStyle/>
        <a:p>
          <a:endParaRPr lang="es-AR"/>
        </a:p>
      </dgm:t>
    </dgm:pt>
    <dgm:pt modelId="{8FB30BD3-F73F-4566-BCFC-A1FD0AC5C02E}" type="sibTrans" cxnId="{858CE986-F8B7-4387-8872-98978B50AF51}">
      <dgm:prSet/>
      <dgm:spPr/>
      <dgm:t>
        <a:bodyPr/>
        <a:lstStyle/>
        <a:p>
          <a:endParaRPr lang="es-AR"/>
        </a:p>
      </dgm:t>
    </dgm:pt>
    <dgm:pt modelId="{24589133-D019-415E-AADA-5C9A03FF1EC0}" type="pres">
      <dgm:prSet presAssocID="{37865EFB-D41C-4A68-8BCF-522F5477F9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46FD0C-0A5C-4451-AAC6-F1588F714813}" type="pres">
      <dgm:prSet presAssocID="{BA51CC53-C778-4166-8236-946201D953D4}" presName="comp" presStyleCnt="0"/>
      <dgm:spPr/>
    </dgm:pt>
    <dgm:pt modelId="{9E2C95E4-E5B2-441B-8981-DF19CBBAFE2D}" type="pres">
      <dgm:prSet presAssocID="{BA51CC53-C778-4166-8236-946201D953D4}" presName="box" presStyleLbl="node1" presStyleIdx="0" presStyleCnt="3" custLinFactNeighborX="-632" custLinFactNeighborY="-2121"/>
      <dgm:spPr/>
      <dgm:t>
        <a:bodyPr/>
        <a:lstStyle/>
        <a:p>
          <a:endParaRPr lang="es-ES"/>
        </a:p>
      </dgm:t>
    </dgm:pt>
    <dgm:pt modelId="{73466D47-0A50-44E7-8FA7-317B5DE02B69}" type="pres">
      <dgm:prSet presAssocID="{BA51CC53-C778-4166-8236-946201D953D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F76D75B-3CE4-4296-88F9-E1C01BF055F3}" type="pres">
      <dgm:prSet presAssocID="{BA51CC53-C778-4166-8236-946201D953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50760-C3D3-4F44-A77C-8CA44B8E85AC}" type="pres">
      <dgm:prSet presAssocID="{0BE83264-5B9A-43B5-9C04-7AAF8553AE65}" presName="spacer" presStyleCnt="0"/>
      <dgm:spPr/>
    </dgm:pt>
    <dgm:pt modelId="{7225C7D5-F871-4A6F-8CDA-F74F9C11D668}" type="pres">
      <dgm:prSet presAssocID="{BE2A7E97-3C95-4D06-8F68-DAB3E01896B5}" presName="comp" presStyleCnt="0"/>
      <dgm:spPr/>
    </dgm:pt>
    <dgm:pt modelId="{CD6007DB-839A-487D-9699-54BFE140E469}" type="pres">
      <dgm:prSet presAssocID="{BE2A7E97-3C95-4D06-8F68-DAB3E01896B5}" presName="box" presStyleLbl="node1" presStyleIdx="1" presStyleCnt="3"/>
      <dgm:spPr/>
      <dgm:t>
        <a:bodyPr/>
        <a:lstStyle/>
        <a:p>
          <a:endParaRPr lang="es-ES"/>
        </a:p>
      </dgm:t>
    </dgm:pt>
    <dgm:pt modelId="{580ABD1E-D009-4E7B-BD64-18B1AC7C4734}" type="pres">
      <dgm:prSet presAssocID="{BE2A7E97-3C95-4D06-8F68-DAB3E01896B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918BAAF7-4C34-4258-AD82-72CA95AEF300}" type="pres">
      <dgm:prSet presAssocID="{BE2A7E97-3C95-4D06-8F68-DAB3E01896B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0D157-5CA7-4FBB-9464-D3AD64FC7264}" type="pres">
      <dgm:prSet presAssocID="{B49BF0DF-8A68-45AF-84F3-F53247C52112}" presName="spacer" presStyleCnt="0"/>
      <dgm:spPr/>
    </dgm:pt>
    <dgm:pt modelId="{8F6A5BC7-F33A-4173-9B43-300B3424809E}" type="pres">
      <dgm:prSet presAssocID="{AE00E883-20D3-4E23-951F-F32701297A1B}" presName="comp" presStyleCnt="0"/>
      <dgm:spPr/>
    </dgm:pt>
    <dgm:pt modelId="{EF53A074-B86A-4814-90D4-3829D6AD06B3}" type="pres">
      <dgm:prSet presAssocID="{AE00E883-20D3-4E23-951F-F32701297A1B}" presName="box" presStyleLbl="node1" presStyleIdx="2" presStyleCnt="3"/>
      <dgm:spPr/>
      <dgm:t>
        <a:bodyPr/>
        <a:lstStyle/>
        <a:p>
          <a:endParaRPr lang="es-ES"/>
        </a:p>
      </dgm:t>
    </dgm:pt>
    <dgm:pt modelId="{AA7CFA1C-BF03-4F42-BC82-C786837E1034}" type="pres">
      <dgm:prSet presAssocID="{AE00E883-20D3-4E23-951F-F32701297A1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FD73BE46-CE01-43D1-913F-C897E94E992A}" type="pres">
      <dgm:prSet presAssocID="{AE00E883-20D3-4E23-951F-F32701297A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C64E7A-B480-40A2-9B7A-F42DF9567A5F}" type="presOf" srcId="{BA51CC53-C778-4166-8236-946201D953D4}" destId="{9E2C95E4-E5B2-441B-8981-DF19CBBAFE2D}" srcOrd="0" destOrd="0" presId="urn:microsoft.com/office/officeart/2005/8/layout/vList4"/>
    <dgm:cxn modelId="{BC8A2F93-FA25-48DD-95BA-0D8E997B0741}" type="presOf" srcId="{AE00E883-20D3-4E23-951F-F32701297A1B}" destId="{FD73BE46-CE01-43D1-913F-C897E94E992A}" srcOrd="1" destOrd="0" presId="urn:microsoft.com/office/officeart/2005/8/layout/vList4"/>
    <dgm:cxn modelId="{CC520D2C-8B47-4C34-B70B-60300DAB8875}" type="presOf" srcId="{BE2A7E97-3C95-4D06-8F68-DAB3E01896B5}" destId="{CD6007DB-839A-487D-9699-54BFE140E469}" srcOrd="0" destOrd="0" presId="urn:microsoft.com/office/officeart/2005/8/layout/vList4"/>
    <dgm:cxn modelId="{67C98DB2-A63C-4605-A6D5-BD6307044EEE}" type="presOf" srcId="{AE00E883-20D3-4E23-951F-F32701297A1B}" destId="{EF53A074-B86A-4814-90D4-3829D6AD06B3}" srcOrd="0" destOrd="0" presId="urn:microsoft.com/office/officeart/2005/8/layout/vList4"/>
    <dgm:cxn modelId="{879BA94A-4B3E-45D7-A199-CEA0F85EF1AF}" type="presOf" srcId="{37865EFB-D41C-4A68-8BCF-522F5477F93A}" destId="{24589133-D019-415E-AADA-5C9A03FF1EC0}" srcOrd="0" destOrd="0" presId="urn:microsoft.com/office/officeart/2005/8/layout/vList4"/>
    <dgm:cxn modelId="{C95888FB-A5A0-414B-BD0F-786AF2D14FFE}" type="presOf" srcId="{BA51CC53-C778-4166-8236-946201D953D4}" destId="{AF76D75B-3CE4-4296-88F9-E1C01BF055F3}" srcOrd="1" destOrd="0" presId="urn:microsoft.com/office/officeart/2005/8/layout/vList4"/>
    <dgm:cxn modelId="{7AED62ED-9515-48FD-B238-8151A639E787}" srcId="{37865EFB-D41C-4A68-8BCF-522F5477F93A}" destId="{BA51CC53-C778-4166-8236-946201D953D4}" srcOrd="0" destOrd="0" parTransId="{48034BC1-A7BB-4778-AD13-D76B4DEC0265}" sibTransId="{0BE83264-5B9A-43B5-9C04-7AAF8553AE65}"/>
    <dgm:cxn modelId="{88411FDD-8A3F-40CF-8851-247537B83AE0}" type="presOf" srcId="{BE2A7E97-3C95-4D06-8F68-DAB3E01896B5}" destId="{918BAAF7-4C34-4258-AD82-72CA95AEF300}" srcOrd="1" destOrd="0" presId="urn:microsoft.com/office/officeart/2005/8/layout/vList4"/>
    <dgm:cxn modelId="{858CE986-F8B7-4387-8872-98978B50AF51}" srcId="{37865EFB-D41C-4A68-8BCF-522F5477F93A}" destId="{AE00E883-20D3-4E23-951F-F32701297A1B}" srcOrd="2" destOrd="0" parTransId="{8B306CC9-EE05-4A79-8EC7-8441F55B41AE}" sibTransId="{8FB30BD3-F73F-4566-BCFC-A1FD0AC5C02E}"/>
    <dgm:cxn modelId="{69F25FAF-2A47-4D77-9F85-613109A22241}" srcId="{37865EFB-D41C-4A68-8BCF-522F5477F93A}" destId="{BE2A7E97-3C95-4D06-8F68-DAB3E01896B5}" srcOrd="1" destOrd="0" parTransId="{E05DCBCF-CA1B-4EAC-8DA2-3492B272B371}" sibTransId="{B49BF0DF-8A68-45AF-84F3-F53247C52112}"/>
    <dgm:cxn modelId="{35A818D0-8789-4649-9BE6-35A763274EB7}" type="presParOf" srcId="{24589133-D019-415E-AADA-5C9A03FF1EC0}" destId="{DC46FD0C-0A5C-4451-AAC6-F1588F714813}" srcOrd="0" destOrd="0" presId="urn:microsoft.com/office/officeart/2005/8/layout/vList4"/>
    <dgm:cxn modelId="{21128FF6-9E11-49A5-8E37-FA5B70CE30D1}" type="presParOf" srcId="{DC46FD0C-0A5C-4451-AAC6-F1588F714813}" destId="{9E2C95E4-E5B2-441B-8981-DF19CBBAFE2D}" srcOrd="0" destOrd="0" presId="urn:microsoft.com/office/officeart/2005/8/layout/vList4"/>
    <dgm:cxn modelId="{8A6CD489-546F-474A-A993-33A58DA72134}" type="presParOf" srcId="{DC46FD0C-0A5C-4451-AAC6-F1588F714813}" destId="{73466D47-0A50-44E7-8FA7-317B5DE02B69}" srcOrd="1" destOrd="0" presId="urn:microsoft.com/office/officeart/2005/8/layout/vList4"/>
    <dgm:cxn modelId="{E2C41744-C639-48C5-B0C0-FE406F5AD816}" type="presParOf" srcId="{DC46FD0C-0A5C-4451-AAC6-F1588F714813}" destId="{AF76D75B-3CE4-4296-88F9-E1C01BF055F3}" srcOrd="2" destOrd="0" presId="urn:microsoft.com/office/officeart/2005/8/layout/vList4"/>
    <dgm:cxn modelId="{7579CD77-1D1F-4EFF-8C09-1AE586746EC7}" type="presParOf" srcId="{24589133-D019-415E-AADA-5C9A03FF1EC0}" destId="{6D350760-C3D3-4F44-A77C-8CA44B8E85AC}" srcOrd="1" destOrd="0" presId="urn:microsoft.com/office/officeart/2005/8/layout/vList4"/>
    <dgm:cxn modelId="{9440615C-8323-44B5-9DEC-5A2BEBC702BE}" type="presParOf" srcId="{24589133-D019-415E-AADA-5C9A03FF1EC0}" destId="{7225C7D5-F871-4A6F-8CDA-F74F9C11D668}" srcOrd="2" destOrd="0" presId="urn:microsoft.com/office/officeart/2005/8/layout/vList4"/>
    <dgm:cxn modelId="{8CE3F5A2-1469-4C65-B04E-9EE76B984791}" type="presParOf" srcId="{7225C7D5-F871-4A6F-8CDA-F74F9C11D668}" destId="{CD6007DB-839A-487D-9699-54BFE140E469}" srcOrd="0" destOrd="0" presId="urn:microsoft.com/office/officeart/2005/8/layout/vList4"/>
    <dgm:cxn modelId="{985132C1-B4F3-41C3-95DB-2987154998D8}" type="presParOf" srcId="{7225C7D5-F871-4A6F-8CDA-F74F9C11D668}" destId="{580ABD1E-D009-4E7B-BD64-18B1AC7C4734}" srcOrd="1" destOrd="0" presId="urn:microsoft.com/office/officeart/2005/8/layout/vList4"/>
    <dgm:cxn modelId="{DDBB0054-F33E-4BCD-8735-64C1A2817F02}" type="presParOf" srcId="{7225C7D5-F871-4A6F-8CDA-F74F9C11D668}" destId="{918BAAF7-4C34-4258-AD82-72CA95AEF300}" srcOrd="2" destOrd="0" presId="urn:microsoft.com/office/officeart/2005/8/layout/vList4"/>
    <dgm:cxn modelId="{CA9315A2-921D-45AD-8A5C-D4D52BE6229B}" type="presParOf" srcId="{24589133-D019-415E-AADA-5C9A03FF1EC0}" destId="{8C80D157-5CA7-4FBB-9464-D3AD64FC7264}" srcOrd="3" destOrd="0" presId="urn:microsoft.com/office/officeart/2005/8/layout/vList4"/>
    <dgm:cxn modelId="{D079DAAD-2550-4180-8058-7F16B796100B}" type="presParOf" srcId="{24589133-D019-415E-AADA-5C9A03FF1EC0}" destId="{8F6A5BC7-F33A-4173-9B43-300B3424809E}" srcOrd="4" destOrd="0" presId="urn:microsoft.com/office/officeart/2005/8/layout/vList4"/>
    <dgm:cxn modelId="{A6E5535D-5314-4003-A5A4-EDB791012323}" type="presParOf" srcId="{8F6A5BC7-F33A-4173-9B43-300B3424809E}" destId="{EF53A074-B86A-4814-90D4-3829D6AD06B3}" srcOrd="0" destOrd="0" presId="urn:microsoft.com/office/officeart/2005/8/layout/vList4"/>
    <dgm:cxn modelId="{EF198E55-7A63-4E93-9BA9-D208B1784BCF}" type="presParOf" srcId="{8F6A5BC7-F33A-4173-9B43-300B3424809E}" destId="{AA7CFA1C-BF03-4F42-BC82-C786837E1034}" srcOrd="1" destOrd="0" presId="urn:microsoft.com/office/officeart/2005/8/layout/vList4"/>
    <dgm:cxn modelId="{11D56B5D-E7B2-4EF1-8F6B-9EF1DA86FF87}" type="presParOf" srcId="{8F6A5BC7-F33A-4173-9B43-300B3424809E}" destId="{FD73BE46-CE01-43D1-913F-C897E94E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865EFB-D41C-4A68-8BCF-522F5477F9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A51CC53-C778-4166-8236-946201D953D4}">
      <dgm:prSet phldrT="[Texto]"/>
      <dgm:spPr/>
      <dgm:t>
        <a:bodyPr/>
        <a:lstStyle/>
        <a:p>
          <a:r>
            <a:rPr lang="es-AR" b="1" dirty="0"/>
            <a:t>Nuevos tiempos procesales</a:t>
          </a:r>
        </a:p>
      </dgm:t>
    </dgm:pt>
    <dgm:pt modelId="{48034BC1-A7BB-4778-AD13-D76B4DEC0265}" type="parTrans" cxnId="{7AED62ED-9515-48FD-B238-8151A639E787}">
      <dgm:prSet/>
      <dgm:spPr/>
      <dgm:t>
        <a:bodyPr/>
        <a:lstStyle/>
        <a:p>
          <a:endParaRPr lang="es-AR"/>
        </a:p>
      </dgm:t>
    </dgm:pt>
    <dgm:pt modelId="{0BE83264-5B9A-43B5-9C04-7AAF8553AE65}" type="sibTrans" cxnId="{7AED62ED-9515-48FD-B238-8151A639E787}">
      <dgm:prSet/>
      <dgm:spPr/>
      <dgm:t>
        <a:bodyPr/>
        <a:lstStyle/>
        <a:p>
          <a:endParaRPr lang="es-AR"/>
        </a:p>
      </dgm:t>
    </dgm:pt>
    <dgm:pt modelId="{BE2A7E97-3C95-4D06-8F68-DAB3E01896B5}">
      <dgm:prSet phldrT="[Texto]"/>
      <dgm:spPr/>
      <dgm:t>
        <a:bodyPr/>
        <a:lstStyle/>
        <a:p>
          <a:r>
            <a:rPr lang="es-AR" b="1" dirty="0"/>
            <a:t> Construir un relato claro y comunicarlo con simpleza</a:t>
          </a:r>
        </a:p>
      </dgm:t>
    </dgm:pt>
    <dgm:pt modelId="{B49BF0DF-8A68-45AF-84F3-F53247C52112}" type="sibTrans" cxnId="{69F25FAF-2A47-4D77-9F85-613109A22241}">
      <dgm:prSet/>
      <dgm:spPr/>
      <dgm:t>
        <a:bodyPr/>
        <a:lstStyle/>
        <a:p>
          <a:endParaRPr lang="es-AR"/>
        </a:p>
      </dgm:t>
    </dgm:pt>
    <dgm:pt modelId="{E05DCBCF-CA1B-4EAC-8DA2-3492B272B371}" type="parTrans" cxnId="{69F25FAF-2A47-4D77-9F85-613109A22241}">
      <dgm:prSet/>
      <dgm:spPr/>
      <dgm:t>
        <a:bodyPr/>
        <a:lstStyle/>
        <a:p>
          <a:endParaRPr lang="es-AR"/>
        </a:p>
      </dgm:t>
    </dgm:pt>
    <dgm:pt modelId="{24589133-D019-415E-AADA-5C9A03FF1EC0}" type="pres">
      <dgm:prSet presAssocID="{37865EFB-D41C-4A68-8BCF-522F5477F9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46FD0C-0A5C-4451-AAC6-F1588F714813}" type="pres">
      <dgm:prSet presAssocID="{BA51CC53-C778-4166-8236-946201D953D4}" presName="comp" presStyleCnt="0"/>
      <dgm:spPr/>
    </dgm:pt>
    <dgm:pt modelId="{9E2C95E4-E5B2-441B-8981-DF19CBBAFE2D}" type="pres">
      <dgm:prSet presAssocID="{BA51CC53-C778-4166-8236-946201D953D4}" presName="box" presStyleLbl="node1" presStyleIdx="0" presStyleCnt="2" custLinFactNeighborX="-632" custLinFactNeighborY="-2121"/>
      <dgm:spPr/>
      <dgm:t>
        <a:bodyPr/>
        <a:lstStyle/>
        <a:p>
          <a:endParaRPr lang="es-ES"/>
        </a:p>
      </dgm:t>
    </dgm:pt>
    <dgm:pt modelId="{73466D47-0A50-44E7-8FA7-317B5DE02B69}" type="pres">
      <dgm:prSet presAssocID="{BA51CC53-C778-4166-8236-946201D953D4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F76D75B-3CE4-4296-88F9-E1C01BF055F3}" type="pres">
      <dgm:prSet presAssocID="{BA51CC53-C778-4166-8236-946201D953D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50760-C3D3-4F44-A77C-8CA44B8E85AC}" type="pres">
      <dgm:prSet presAssocID="{0BE83264-5B9A-43B5-9C04-7AAF8553AE65}" presName="spacer" presStyleCnt="0"/>
      <dgm:spPr/>
    </dgm:pt>
    <dgm:pt modelId="{7225C7D5-F871-4A6F-8CDA-F74F9C11D668}" type="pres">
      <dgm:prSet presAssocID="{BE2A7E97-3C95-4D06-8F68-DAB3E01896B5}" presName="comp" presStyleCnt="0"/>
      <dgm:spPr/>
    </dgm:pt>
    <dgm:pt modelId="{CD6007DB-839A-487D-9699-54BFE140E469}" type="pres">
      <dgm:prSet presAssocID="{BE2A7E97-3C95-4D06-8F68-DAB3E01896B5}" presName="box" presStyleLbl="node1" presStyleIdx="1" presStyleCnt="2"/>
      <dgm:spPr/>
      <dgm:t>
        <a:bodyPr/>
        <a:lstStyle/>
        <a:p>
          <a:endParaRPr lang="es-ES"/>
        </a:p>
      </dgm:t>
    </dgm:pt>
    <dgm:pt modelId="{580ABD1E-D009-4E7B-BD64-18B1AC7C4734}" type="pres">
      <dgm:prSet presAssocID="{BE2A7E97-3C95-4D06-8F68-DAB3E01896B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918BAAF7-4C34-4258-AD82-72CA95AEF300}" type="pres">
      <dgm:prSet presAssocID="{BE2A7E97-3C95-4D06-8F68-DAB3E01896B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973051-CB5E-47A0-A66D-74E458C06A8B}" type="presOf" srcId="{37865EFB-D41C-4A68-8BCF-522F5477F93A}" destId="{24589133-D019-415E-AADA-5C9A03FF1EC0}" srcOrd="0" destOrd="0" presId="urn:microsoft.com/office/officeart/2005/8/layout/vList4"/>
    <dgm:cxn modelId="{ABBE25AC-867F-4D3B-B451-7DB38543A5FC}" type="presOf" srcId="{BA51CC53-C778-4166-8236-946201D953D4}" destId="{9E2C95E4-E5B2-441B-8981-DF19CBBAFE2D}" srcOrd="0" destOrd="0" presId="urn:microsoft.com/office/officeart/2005/8/layout/vList4"/>
    <dgm:cxn modelId="{B91749BE-61CA-4DC1-819E-EC48195A43CC}" type="presOf" srcId="{BE2A7E97-3C95-4D06-8F68-DAB3E01896B5}" destId="{918BAAF7-4C34-4258-AD82-72CA95AEF300}" srcOrd="1" destOrd="0" presId="urn:microsoft.com/office/officeart/2005/8/layout/vList4"/>
    <dgm:cxn modelId="{355FD44E-3504-4B61-8D98-4AE815988EF5}" type="presOf" srcId="{BA51CC53-C778-4166-8236-946201D953D4}" destId="{AF76D75B-3CE4-4296-88F9-E1C01BF055F3}" srcOrd="1" destOrd="0" presId="urn:microsoft.com/office/officeart/2005/8/layout/vList4"/>
    <dgm:cxn modelId="{69F25FAF-2A47-4D77-9F85-613109A22241}" srcId="{37865EFB-D41C-4A68-8BCF-522F5477F93A}" destId="{BE2A7E97-3C95-4D06-8F68-DAB3E01896B5}" srcOrd="1" destOrd="0" parTransId="{E05DCBCF-CA1B-4EAC-8DA2-3492B272B371}" sibTransId="{B49BF0DF-8A68-45AF-84F3-F53247C52112}"/>
    <dgm:cxn modelId="{7AED62ED-9515-48FD-B238-8151A639E787}" srcId="{37865EFB-D41C-4A68-8BCF-522F5477F93A}" destId="{BA51CC53-C778-4166-8236-946201D953D4}" srcOrd="0" destOrd="0" parTransId="{48034BC1-A7BB-4778-AD13-D76B4DEC0265}" sibTransId="{0BE83264-5B9A-43B5-9C04-7AAF8553AE65}"/>
    <dgm:cxn modelId="{920B6F34-24F7-4EC3-A515-E410CDECB521}" type="presOf" srcId="{BE2A7E97-3C95-4D06-8F68-DAB3E01896B5}" destId="{CD6007DB-839A-487D-9699-54BFE140E469}" srcOrd="0" destOrd="0" presId="urn:microsoft.com/office/officeart/2005/8/layout/vList4"/>
    <dgm:cxn modelId="{3FC4111E-CFBF-4A5D-8744-A1AE513E179F}" type="presParOf" srcId="{24589133-D019-415E-AADA-5C9A03FF1EC0}" destId="{DC46FD0C-0A5C-4451-AAC6-F1588F714813}" srcOrd="0" destOrd="0" presId="urn:microsoft.com/office/officeart/2005/8/layout/vList4"/>
    <dgm:cxn modelId="{FB7E9633-6CBF-4612-97B3-CC78CFE7A396}" type="presParOf" srcId="{DC46FD0C-0A5C-4451-AAC6-F1588F714813}" destId="{9E2C95E4-E5B2-441B-8981-DF19CBBAFE2D}" srcOrd="0" destOrd="0" presId="urn:microsoft.com/office/officeart/2005/8/layout/vList4"/>
    <dgm:cxn modelId="{ACBA225E-A798-4F17-8ACC-808B28771CF2}" type="presParOf" srcId="{DC46FD0C-0A5C-4451-AAC6-F1588F714813}" destId="{73466D47-0A50-44E7-8FA7-317B5DE02B69}" srcOrd="1" destOrd="0" presId="urn:microsoft.com/office/officeart/2005/8/layout/vList4"/>
    <dgm:cxn modelId="{E26EF505-1B41-4C9B-8F0D-72DDEDF68021}" type="presParOf" srcId="{DC46FD0C-0A5C-4451-AAC6-F1588F714813}" destId="{AF76D75B-3CE4-4296-88F9-E1C01BF055F3}" srcOrd="2" destOrd="0" presId="urn:microsoft.com/office/officeart/2005/8/layout/vList4"/>
    <dgm:cxn modelId="{90A32900-5682-4F0D-802A-6B10E4D17F01}" type="presParOf" srcId="{24589133-D019-415E-AADA-5C9A03FF1EC0}" destId="{6D350760-C3D3-4F44-A77C-8CA44B8E85AC}" srcOrd="1" destOrd="0" presId="urn:microsoft.com/office/officeart/2005/8/layout/vList4"/>
    <dgm:cxn modelId="{E93800E6-237B-4898-B895-E55B0638CA24}" type="presParOf" srcId="{24589133-D019-415E-AADA-5C9A03FF1EC0}" destId="{7225C7D5-F871-4A6F-8CDA-F74F9C11D668}" srcOrd="2" destOrd="0" presId="urn:microsoft.com/office/officeart/2005/8/layout/vList4"/>
    <dgm:cxn modelId="{F1F2236A-613E-42C7-B593-166F723FFF37}" type="presParOf" srcId="{7225C7D5-F871-4A6F-8CDA-F74F9C11D668}" destId="{CD6007DB-839A-487D-9699-54BFE140E469}" srcOrd="0" destOrd="0" presId="urn:microsoft.com/office/officeart/2005/8/layout/vList4"/>
    <dgm:cxn modelId="{39CEFB6D-0E63-4CC7-807A-7BB9544C8469}" type="presParOf" srcId="{7225C7D5-F871-4A6F-8CDA-F74F9C11D668}" destId="{580ABD1E-D009-4E7B-BD64-18B1AC7C4734}" srcOrd="1" destOrd="0" presId="urn:microsoft.com/office/officeart/2005/8/layout/vList4"/>
    <dgm:cxn modelId="{887976A6-AC39-4DCD-9456-F01A9FD335F1}" type="presParOf" srcId="{7225C7D5-F871-4A6F-8CDA-F74F9C11D668}" destId="{918BAAF7-4C34-4258-AD82-72CA95AEF3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9FD52-C96B-43DA-AB33-4423399AF99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5D2A130-CA9F-48C9-82A8-E7C2D38F6FE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dirty="0"/>
            <a:t>Audiencias celebradas: 7115</a:t>
          </a:r>
        </a:p>
      </dgm:t>
    </dgm:pt>
    <dgm:pt modelId="{BBF7A458-41A4-441D-9622-1221BF5AD9F7}" type="parTrans" cxnId="{183DD1C0-707C-4FE1-B34D-D835B439B57D}">
      <dgm:prSet/>
      <dgm:spPr/>
      <dgm:t>
        <a:bodyPr/>
        <a:lstStyle/>
        <a:p>
          <a:endParaRPr lang="es-AR"/>
        </a:p>
      </dgm:t>
    </dgm:pt>
    <dgm:pt modelId="{C2AFF96A-BED9-4F90-ABDE-1BA09C8BEED5}" type="sibTrans" cxnId="{183DD1C0-707C-4FE1-B34D-D835B439B57D}">
      <dgm:prSet/>
      <dgm:spPr/>
      <dgm:t>
        <a:bodyPr/>
        <a:lstStyle/>
        <a:p>
          <a:endParaRPr lang="es-AR"/>
        </a:p>
      </dgm:t>
    </dgm:pt>
    <dgm:pt modelId="{B96ED0CC-BE54-41DF-9232-B19F2B6129DC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/>
            <a:t>Finalización de juicios: 51% por acuerdo</a:t>
          </a:r>
        </a:p>
      </dgm:t>
    </dgm:pt>
    <dgm:pt modelId="{DB775F3D-5C30-4A01-A1EC-9BCD0B73224B}" type="parTrans" cxnId="{4B6CA6ED-F6AB-40DC-8D39-0B3DD988F573}">
      <dgm:prSet/>
      <dgm:spPr/>
      <dgm:t>
        <a:bodyPr/>
        <a:lstStyle/>
        <a:p>
          <a:endParaRPr lang="es-AR"/>
        </a:p>
      </dgm:t>
    </dgm:pt>
    <dgm:pt modelId="{8059E155-4628-4F3F-AF57-2DE85A0E82E5}" type="sibTrans" cxnId="{4B6CA6ED-F6AB-40DC-8D39-0B3DD988F573}">
      <dgm:prSet/>
      <dgm:spPr/>
      <dgm:t>
        <a:bodyPr/>
        <a:lstStyle/>
        <a:p>
          <a:endParaRPr lang="es-AR"/>
        </a:p>
      </dgm:t>
    </dgm:pt>
    <dgm:pt modelId="{2AD4AEC7-A0C1-4FD3-AC2C-488A7834558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/>
            <a:t>Duración del proceso: 68% de las AC se realizaron en menos de 4 meses desde la AP</a:t>
          </a:r>
        </a:p>
      </dgm:t>
    </dgm:pt>
    <dgm:pt modelId="{6ADE5A02-B01E-4EFD-BDC5-FD561A5882F8}" type="parTrans" cxnId="{441ECBD8-09BF-490B-AB1D-5661E345D642}">
      <dgm:prSet/>
      <dgm:spPr/>
      <dgm:t>
        <a:bodyPr/>
        <a:lstStyle/>
        <a:p>
          <a:endParaRPr lang="es-AR"/>
        </a:p>
      </dgm:t>
    </dgm:pt>
    <dgm:pt modelId="{357DB2D3-4D7D-4FA7-8AE6-FE9E1A8F8662}" type="sibTrans" cxnId="{441ECBD8-09BF-490B-AB1D-5661E345D642}">
      <dgm:prSet/>
      <dgm:spPr/>
      <dgm:t>
        <a:bodyPr/>
        <a:lstStyle/>
        <a:p>
          <a:endParaRPr lang="es-AR"/>
        </a:p>
      </dgm:t>
    </dgm:pt>
    <dgm:pt modelId="{00AD3F96-5A5B-4A17-86DA-789AE2B7710D}" type="pres">
      <dgm:prSet presAssocID="{2A39FD52-C96B-43DA-AB33-4423399AF9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8ED302-D926-49F2-9929-79FAB50FEB8F}" type="pres">
      <dgm:prSet presAssocID="{C5D2A130-CA9F-48C9-82A8-E7C2D38F6FE1}" presName="comp" presStyleCnt="0"/>
      <dgm:spPr/>
    </dgm:pt>
    <dgm:pt modelId="{C88842F8-4278-46C0-A163-6F946A6E48A2}" type="pres">
      <dgm:prSet presAssocID="{C5D2A130-CA9F-48C9-82A8-E7C2D38F6FE1}" presName="box" presStyleLbl="node1" presStyleIdx="0" presStyleCnt="3" custLinFactNeighborX="2913" custLinFactNeighborY="-10275"/>
      <dgm:spPr/>
      <dgm:t>
        <a:bodyPr/>
        <a:lstStyle/>
        <a:p>
          <a:endParaRPr lang="es-ES"/>
        </a:p>
      </dgm:t>
    </dgm:pt>
    <dgm:pt modelId="{4ADF4406-8845-4A50-B23F-1B1377A18652}" type="pres">
      <dgm:prSet presAssocID="{C5D2A130-CA9F-48C9-82A8-E7C2D38F6FE1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EF7B74F-8550-40CA-B2B1-E94C579AA070}" type="pres">
      <dgm:prSet presAssocID="{C5D2A130-CA9F-48C9-82A8-E7C2D38F6FE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172CE-DB5D-40F3-B8CD-55B47B33C21D}" type="pres">
      <dgm:prSet presAssocID="{C2AFF96A-BED9-4F90-ABDE-1BA09C8BEED5}" presName="spacer" presStyleCnt="0"/>
      <dgm:spPr/>
    </dgm:pt>
    <dgm:pt modelId="{E087C308-6BE5-4742-988F-8BBC854357A9}" type="pres">
      <dgm:prSet presAssocID="{B96ED0CC-BE54-41DF-9232-B19F2B6129DC}" presName="comp" presStyleCnt="0"/>
      <dgm:spPr/>
    </dgm:pt>
    <dgm:pt modelId="{F9E9760E-C9FD-4C2A-BA62-AEAC2F27F992}" type="pres">
      <dgm:prSet presAssocID="{B96ED0CC-BE54-41DF-9232-B19F2B6129DC}" presName="box" presStyleLbl="node1" presStyleIdx="1" presStyleCnt="3"/>
      <dgm:spPr/>
      <dgm:t>
        <a:bodyPr/>
        <a:lstStyle/>
        <a:p>
          <a:endParaRPr lang="es-ES"/>
        </a:p>
      </dgm:t>
    </dgm:pt>
    <dgm:pt modelId="{BA39B73B-A17F-4845-8464-1726D86897C1}" type="pres">
      <dgm:prSet presAssocID="{B96ED0CC-BE54-41DF-9232-B19F2B6129DC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C719C1B-794B-49D1-9119-B30C5A15E80A}" type="pres">
      <dgm:prSet presAssocID="{B96ED0CC-BE54-41DF-9232-B19F2B6129D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BF288-2037-484A-9D73-B746B01B02B6}" type="pres">
      <dgm:prSet presAssocID="{8059E155-4628-4F3F-AF57-2DE85A0E82E5}" presName="spacer" presStyleCnt="0"/>
      <dgm:spPr/>
    </dgm:pt>
    <dgm:pt modelId="{C6E9AC97-EEB2-417F-8BB1-FA468940BD61}" type="pres">
      <dgm:prSet presAssocID="{2AD4AEC7-A0C1-4FD3-AC2C-488A78345584}" presName="comp" presStyleCnt="0"/>
      <dgm:spPr/>
    </dgm:pt>
    <dgm:pt modelId="{ED1E3F8A-F8FF-43B3-A50D-9C889FFF032E}" type="pres">
      <dgm:prSet presAssocID="{2AD4AEC7-A0C1-4FD3-AC2C-488A78345584}" presName="box" presStyleLbl="node1" presStyleIdx="2" presStyleCnt="3"/>
      <dgm:spPr/>
      <dgm:t>
        <a:bodyPr/>
        <a:lstStyle/>
        <a:p>
          <a:endParaRPr lang="es-ES"/>
        </a:p>
      </dgm:t>
    </dgm:pt>
    <dgm:pt modelId="{57D39D48-4836-4038-A50E-0BD0D31E2B0F}" type="pres">
      <dgm:prSet presAssocID="{2AD4AEC7-A0C1-4FD3-AC2C-488A78345584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54157FFD-CC44-4943-BF79-35BA2AE18E12}" type="pres">
      <dgm:prSet presAssocID="{2AD4AEC7-A0C1-4FD3-AC2C-488A783455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F7C244-20DA-4729-9AC1-1F325A3006E2}" type="presOf" srcId="{2A39FD52-C96B-43DA-AB33-4423399AF998}" destId="{00AD3F96-5A5B-4A17-86DA-789AE2B7710D}" srcOrd="0" destOrd="0" presId="urn:microsoft.com/office/officeart/2005/8/layout/vList4"/>
    <dgm:cxn modelId="{110652EE-01C4-4F3B-AB29-11FC0255ADDF}" type="presOf" srcId="{B96ED0CC-BE54-41DF-9232-B19F2B6129DC}" destId="{FC719C1B-794B-49D1-9119-B30C5A15E80A}" srcOrd="1" destOrd="0" presId="urn:microsoft.com/office/officeart/2005/8/layout/vList4"/>
    <dgm:cxn modelId="{3897BFA5-1347-4C02-8652-07B996516E0F}" type="presOf" srcId="{C5D2A130-CA9F-48C9-82A8-E7C2D38F6FE1}" destId="{9EF7B74F-8550-40CA-B2B1-E94C579AA070}" srcOrd="1" destOrd="0" presId="urn:microsoft.com/office/officeart/2005/8/layout/vList4"/>
    <dgm:cxn modelId="{29B5CDFE-DE65-40A9-BF5A-A5D6D7C1D897}" type="presOf" srcId="{C5D2A130-CA9F-48C9-82A8-E7C2D38F6FE1}" destId="{C88842F8-4278-46C0-A163-6F946A6E48A2}" srcOrd="0" destOrd="0" presId="urn:microsoft.com/office/officeart/2005/8/layout/vList4"/>
    <dgm:cxn modelId="{441ECBD8-09BF-490B-AB1D-5661E345D642}" srcId="{2A39FD52-C96B-43DA-AB33-4423399AF998}" destId="{2AD4AEC7-A0C1-4FD3-AC2C-488A78345584}" srcOrd="2" destOrd="0" parTransId="{6ADE5A02-B01E-4EFD-BDC5-FD561A5882F8}" sibTransId="{357DB2D3-4D7D-4FA7-8AE6-FE9E1A8F8662}"/>
    <dgm:cxn modelId="{34D87E62-64FC-423C-9A61-BAC7591574F4}" type="presOf" srcId="{2AD4AEC7-A0C1-4FD3-AC2C-488A78345584}" destId="{54157FFD-CC44-4943-BF79-35BA2AE18E12}" srcOrd="1" destOrd="0" presId="urn:microsoft.com/office/officeart/2005/8/layout/vList4"/>
    <dgm:cxn modelId="{DE42776E-C767-4D9D-BF18-D238896A7E4E}" type="presOf" srcId="{B96ED0CC-BE54-41DF-9232-B19F2B6129DC}" destId="{F9E9760E-C9FD-4C2A-BA62-AEAC2F27F992}" srcOrd="0" destOrd="0" presId="urn:microsoft.com/office/officeart/2005/8/layout/vList4"/>
    <dgm:cxn modelId="{4B6CA6ED-F6AB-40DC-8D39-0B3DD988F573}" srcId="{2A39FD52-C96B-43DA-AB33-4423399AF998}" destId="{B96ED0CC-BE54-41DF-9232-B19F2B6129DC}" srcOrd="1" destOrd="0" parTransId="{DB775F3D-5C30-4A01-A1EC-9BCD0B73224B}" sibTransId="{8059E155-4628-4F3F-AF57-2DE85A0E82E5}"/>
    <dgm:cxn modelId="{CD1AA6BC-23A4-48C7-890A-F643E983FAAD}" type="presOf" srcId="{2AD4AEC7-A0C1-4FD3-AC2C-488A78345584}" destId="{ED1E3F8A-F8FF-43B3-A50D-9C889FFF032E}" srcOrd="0" destOrd="0" presId="urn:microsoft.com/office/officeart/2005/8/layout/vList4"/>
    <dgm:cxn modelId="{183DD1C0-707C-4FE1-B34D-D835B439B57D}" srcId="{2A39FD52-C96B-43DA-AB33-4423399AF998}" destId="{C5D2A130-CA9F-48C9-82A8-E7C2D38F6FE1}" srcOrd="0" destOrd="0" parTransId="{BBF7A458-41A4-441D-9622-1221BF5AD9F7}" sibTransId="{C2AFF96A-BED9-4F90-ABDE-1BA09C8BEED5}"/>
    <dgm:cxn modelId="{3A0251CF-6342-4648-A2F2-D04751E889E6}" type="presParOf" srcId="{00AD3F96-5A5B-4A17-86DA-789AE2B7710D}" destId="{5C8ED302-D926-49F2-9929-79FAB50FEB8F}" srcOrd="0" destOrd="0" presId="urn:microsoft.com/office/officeart/2005/8/layout/vList4"/>
    <dgm:cxn modelId="{71505178-D131-4E36-BE56-53AD4D102F61}" type="presParOf" srcId="{5C8ED302-D926-49F2-9929-79FAB50FEB8F}" destId="{C88842F8-4278-46C0-A163-6F946A6E48A2}" srcOrd="0" destOrd="0" presId="urn:microsoft.com/office/officeart/2005/8/layout/vList4"/>
    <dgm:cxn modelId="{C9F21DB4-11B8-40EB-9044-6E877E5A12E6}" type="presParOf" srcId="{5C8ED302-D926-49F2-9929-79FAB50FEB8F}" destId="{4ADF4406-8845-4A50-B23F-1B1377A18652}" srcOrd="1" destOrd="0" presId="urn:microsoft.com/office/officeart/2005/8/layout/vList4"/>
    <dgm:cxn modelId="{4913889B-1B39-4E7A-8C43-D9DA75BE8360}" type="presParOf" srcId="{5C8ED302-D926-49F2-9929-79FAB50FEB8F}" destId="{9EF7B74F-8550-40CA-B2B1-E94C579AA070}" srcOrd="2" destOrd="0" presId="urn:microsoft.com/office/officeart/2005/8/layout/vList4"/>
    <dgm:cxn modelId="{99409E5C-32F2-47B6-93CA-7A636C8C2B21}" type="presParOf" srcId="{00AD3F96-5A5B-4A17-86DA-789AE2B7710D}" destId="{D2F172CE-DB5D-40F3-B8CD-55B47B33C21D}" srcOrd="1" destOrd="0" presId="urn:microsoft.com/office/officeart/2005/8/layout/vList4"/>
    <dgm:cxn modelId="{30CC4258-5464-43BE-AB53-5CEFB87CD900}" type="presParOf" srcId="{00AD3F96-5A5B-4A17-86DA-789AE2B7710D}" destId="{E087C308-6BE5-4742-988F-8BBC854357A9}" srcOrd="2" destOrd="0" presId="urn:microsoft.com/office/officeart/2005/8/layout/vList4"/>
    <dgm:cxn modelId="{3D77CA4F-BFB8-4F66-8F80-835DA76FA7F4}" type="presParOf" srcId="{E087C308-6BE5-4742-988F-8BBC854357A9}" destId="{F9E9760E-C9FD-4C2A-BA62-AEAC2F27F992}" srcOrd="0" destOrd="0" presId="urn:microsoft.com/office/officeart/2005/8/layout/vList4"/>
    <dgm:cxn modelId="{FEB26994-C60A-4222-BD16-49B557BED044}" type="presParOf" srcId="{E087C308-6BE5-4742-988F-8BBC854357A9}" destId="{BA39B73B-A17F-4845-8464-1726D86897C1}" srcOrd="1" destOrd="0" presId="urn:microsoft.com/office/officeart/2005/8/layout/vList4"/>
    <dgm:cxn modelId="{BA7E8070-26A6-43DB-ACA9-A1559005C75B}" type="presParOf" srcId="{E087C308-6BE5-4742-988F-8BBC854357A9}" destId="{FC719C1B-794B-49D1-9119-B30C5A15E80A}" srcOrd="2" destOrd="0" presId="urn:microsoft.com/office/officeart/2005/8/layout/vList4"/>
    <dgm:cxn modelId="{E62ACD7A-8D69-417F-B559-33D63D35A894}" type="presParOf" srcId="{00AD3F96-5A5B-4A17-86DA-789AE2B7710D}" destId="{C8ABF288-2037-484A-9D73-B746B01B02B6}" srcOrd="3" destOrd="0" presId="urn:microsoft.com/office/officeart/2005/8/layout/vList4"/>
    <dgm:cxn modelId="{319F3EAB-7027-4D5C-B432-F11DF09EA628}" type="presParOf" srcId="{00AD3F96-5A5B-4A17-86DA-789AE2B7710D}" destId="{C6E9AC97-EEB2-417F-8BB1-FA468940BD61}" srcOrd="4" destOrd="0" presId="urn:microsoft.com/office/officeart/2005/8/layout/vList4"/>
    <dgm:cxn modelId="{120BA5F3-6F47-4F94-B8CA-E789E2621C11}" type="presParOf" srcId="{C6E9AC97-EEB2-417F-8BB1-FA468940BD61}" destId="{ED1E3F8A-F8FF-43B3-A50D-9C889FFF032E}" srcOrd="0" destOrd="0" presId="urn:microsoft.com/office/officeart/2005/8/layout/vList4"/>
    <dgm:cxn modelId="{6954C084-85FF-4AAA-9813-851B9820212F}" type="presParOf" srcId="{C6E9AC97-EEB2-417F-8BB1-FA468940BD61}" destId="{57D39D48-4836-4038-A50E-0BD0D31E2B0F}" srcOrd="1" destOrd="0" presId="urn:microsoft.com/office/officeart/2005/8/layout/vList4"/>
    <dgm:cxn modelId="{0C73550A-FBC6-447F-90CC-7A503F8F0D4D}" type="presParOf" srcId="{C6E9AC97-EEB2-417F-8BB1-FA468940BD61}" destId="{54157FFD-CC44-4943-BF79-35BA2AE18E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2EFBD-6AE6-4B1A-A3DC-33FCD299DBF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49966CA-BB88-470C-B974-DF01FE73B96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AR" sz="2400" b="1" dirty="0"/>
            <a:t>Satisfacción de los usuarios</a:t>
          </a:r>
        </a:p>
      </dgm:t>
    </dgm:pt>
    <dgm:pt modelId="{55B61267-C77D-4DCA-A2C5-ED1F1187DB7C}" type="parTrans" cxnId="{8FD7C910-1356-478B-BB5D-5CB63D3C2033}">
      <dgm:prSet/>
      <dgm:spPr/>
      <dgm:t>
        <a:bodyPr/>
        <a:lstStyle/>
        <a:p>
          <a:endParaRPr lang="es-AR"/>
        </a:p>
      </dgm:t>
    </dgm:pt>
    <dgm:pt modelId="{E1BDD7A9-DCD3-4AD9-98AF-A6A5F67085B5}" type="sibTrans" cxnId="{8FD7C910-1356-478B-BB5D-5CB63D3C2033}">
      <dgm:prSet/>
      <dgm:spPr/>
      <dgm:t>
        <a:bodyPr/>
        <a:lstStyle/>
        <a:p>
          <a:endParaRPr lang="es-AR"/>
        </a:p>
      </dgm:t>
    </dgm:pt>
    <dgm:pt modelId="{51A65B9A-B8CA-4707-A007-A2725BC42A4A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2400" b="1" dirty="0"/>
            <a:t>4186 justiciables encuestados</a:t>
          </a:r>
        </a:p>
      </dgm:t>
    </dgm:pt>
    <dgm:pt modelId="{11407EB1-C2E6-4484-B865-0E7011A29093}" type="parTrans" cxnId="{A1824DB7-4FAE-483C-8CD6-BFFAEEFBC97E}">
      <dgm:prSet/>
      <dgm:spPr/>
      <dgm:t>
        <a:bodyPr/>
        <a:lstStyle/>
        <a:p>
          <a:endParaRPr lang="es-AR"/>
        </a:p>
      </dgm:t>
    </dgm:pt>
    <dgm:pt modelId="{D9F3F4C5-E90D-45B0-B2AE-F7CB7A36BD87}" type="sibTrans" cxnId="{A1824DB7-4FAE-483C-8CD6-BFFAEEFBC97E}">
      <dgm:prSet/>
      <dgm:spPr/>
      <dgm:t>
        <a:bodyPr/>
        <a:lstStyle/>
        <a:p>
          <a:endParaRPr lang="es-AR"/>
        </a:p>
      </dgm:t>
    </dgm:pt>
    <dgm:pt modelId="{313BA9D1-2B79-4997-8F9B-007A57E4F969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El 99% satisfechas con el trato recibido</a:t>
          </a:r>
          <a:endParaRPr lang="es-AR" dirty="0"/>
        </a:p>
      </dgm:t>
    </dgm:pt>
    <dgm:pt modelId="{DF51AB95-1D5E-4369-8BCB-187D13BFFFE8}" type="parTrans" cxnId="{55490128-4F54-480A-8208-6280A0B9FB5E}">
      <dgm:prSet/>
      <dgm:spPr/>
      <dgm:t>
        <a:bodyPr/>
        <a:lstStyle/>
        <a:p>
          <a:endParaRPr lang="es-AR"/>
        </a:p>
      </dgm:t>
    </dgm:pt>
    <dgm:pt modelId="{F54FC49C-558F-4021-A4C5-C0840176EC4C}" type="sibTrans" cxnId="{55490128-4F54-480A-8208-6280A0B9FB5E}">
      <dgm:prSet/>
      <dgm:spPr/>
      <dgm:t>
        <a:bodyPr/>
        <a:lstStyle/>
        <a:p>
          <a:endParaRPr lang="es-AR"/>
        </a:p>
      </dgm:t>
    </dgm:pt>
    <dgm:pt modelId="{CFFFF6F5-6610-45E5-91C9-038BDB2BCBE7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El 97%  con haber sido escuchado/a por el/la juez/a.</a:t>
          </a:r>
          <a:endParaRPr lang="es-AR" dirty="0"/>
        </a:p>
        <a:p>
          <a:endParaRPr lang="es-AR" dirty="0"/>
        </a:p>
      </dgm:t>
    </dgm:pt>
    <dgm:pt modelId="{11BA35AA-0E29-48EB-BAEB-F325127A3CD5}" type="parTrans" cxnId="{17205291-1DFC-4725-BD5A-5A9F23E6E8B3}">
      <dgm:prSet/>
      <dgm:spPr/>
      <dgm:t>
        <a:bodyPr/>
        <a:lstStyle/>
        <a:p>
          <a:endParaRPr lang="es-AR"/>
        </a:p>
      </dgm:t>
    </dgm:pt>
    <dgm:pt modelId="{783F420D-AF60-4782-BAC4-5B755E05446D}" type="sibTrans" cxnId="{17205291-1DFC-4725-BD5A-5A9F23E6E8B3}">
      <dgm:prSet/>
      <dgm:spPr/>
      <dgm:t>
        <a:bodyPr/>
        <a:lstStyle/>
        <a:p>
          <a:endParaRPr lang="es-AR"/>
        </a:p>
      </dgm:t>
    </dgm:pt>
    <dgm:pt modelId="{A2DDFAF3-BABB-4247-9C45-DF7669939112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sz="2400" b="1" dirty="0"/>
            <a:t>6407 abogados/as encuestados</a:t>
          </a:r>
        </a:p>
      </dgm:t>
    </dgm:pt>
    <dgm:pt modelId="{E62B2416-89F8-4FDF-ACB9-43B93CD981A2}" type="parTrans" cxnId="{2D8C9262-6E06-4026-AD15-222D226830FC}">
      <dgm:prSet/>
      <dgm:spPr/>
      <dgm:t>
        <a:bodyPr/>
        <a:lstStyle/>
        <a:p>
          <a:endParaRPr lang="es-AR"/>
        </a:p>
      </dgm:t>
    </dgm:pt>
    <dgm:pt modelId="{0D6D6355-E8FC-4748-B077-D9A230B61F22}" type="sibTrans" cxnId="{2D8C9262-6E06-4026-AD15-222D226830FC}">
      <dgm:prSet/>
      <dgm:spPr/>
      <dgm:t>
        <a:bodyPr/>
        <a:lstStyle/>
        <a:p>
          <a:endParaRPr lang="es-AR"/>
        </a:p>
      </dgm:t>
    </dgm:pt>
    <dgm:pt modelId="{79B1A3F9-7CF5-4A68-810F-0A13852E084B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El 96% satisfecho con la depuración de la prueba</a:t>
          </a:r>
          <a:endParaRPr lang="es-AR" dirty="0"/>
        </a:p>
      </dgm:t>
    </dgm:pt>
    <dgm:pt modelId="{77B9E443-2831-4395-A81E-D900C0B702A7}" type="parTrans" cxnId="{55FC5EA4-1259-4957-966C-96A5234505CB}">
      <dgm:prSet/>
      <dgm:spPr/>
      <dgm:t>
        <a:bodyPr/>
        <a:lstStyle/>
        <a:p>
          <a:endParaRPr lang="es-AR"/>
        </a:p>
      </dgm:t>
    </dgm:pt>
    <dgm:pt modelId="{FC660451-6A44-4042-BBC5-BAF5FFBA441B}" type="sibTrans" cxnId="{55FC5EA4-1259-4957-966C-96A5234505CB}">
      <dgm:prSet/>
      <dgm:spPr/>
      <dgm:t>
        <a:bodyPr/>
        <a:lstStyle/>
        <a:p>
          <a:endParaRPr lang="es-AR"/>
        </a:p>
      </dgm:t>
    </dgm:pt>
    <dgm:pt modelId="{3D50CE0C-DAC0-4247-8BE2-0BDCE6EF8D4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97% con los intentos conciliatorios del/la juez/a</a:t>
          </a:r>
          <a:endParaRPr lang="es-AR" dirty="0"/>
        </a:p>
      </dgm:t>
    </dgm:pt>
    <dgm:pt modelId="{9BED8F41-F98B-4EB1-8D5F-A6B8C690FEBC}" type="parTrans" cxnId="{BF91AA80-E060-4835-858C-D86EDA5DDA15}">
      <dgm:prSet/>
      <dgm:spPr/>
      <dgm:t>
        <a:bodyPr/>
        <a:lstStyle/>
        <a:p>
          <a:endParaRPr lang="es-AR"/>
        </a:p>
      </dgm:t>
    </dgm:pt>
    <dgm:pt modelId="{685743C3-C5E4-434A-84AD-F0D50E49A56C}" type="sibTrans" cxnId="{BF91AA80-E060-4835-858C-D86EDA5DDA15}">
      <dgm:prSet/>
      <dgm:spPr/>
      <dgm:t>
        <a:bodyPr/>
        <a:lstStyle/>
        <a:p>
          <a:endParaRPr lang="es-AR"/>
        </a:p>
      </dgm:t>
    </dgm:pt>
    <dgm:pt modelId="{584714D1-7CBC-4F6E-9FEE-CBB4C7A3D276}" type="pres">
      <dgm:prSet presAssocID="{CB22EFBD-6AE6-4B1A-A3DC-33FCD299DB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C717C6-90EE-4176-B98C-D4A18F437F42}" type="pres">
      <dgm:prSet presAssocID="{049966CA-BB88-470C-B974-DF01FE73B966}" presName="root1" presStyleCnt="0"/>
      <dgm:spPr/>
    </dgm:pt>
    <dgm:pt modelId="{8454A7B7-4D88-4941-BCBE-83C3F4706432}" type="pres">
      <dgm:prSet presAssocID="{049966CA-BB88-470C-B974-DF01FE73B9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E38265-C346-44BC-97FA-56D4DFF825F2}" type="pres">
      <dgm:prSet presAssocID="{049966CA-BB88-470C-B974-DF01FE73B966}" presName="level2hierChild" presStyleCnt="0"/>
      <dgm:spPr/>
    </dgm:pt>
    <dgm:pt modelId="{4A121E1D-7B94-49D6-8F3B-0A89320F3F5F}" type="pres">
      <dgm:prSet presAssocID="{11407EB1-C2E6-4484-B865-0E7011A2909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C32227BE-EDD3-4086-AF0F-5E34A901F52A}" type="pres">
      <dgm:prSet presAssocID="{11407EB1-C2E6-4484-B865-0E7011A2909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C15113D-FD3E-4DBC-B1D7-24F4869A84A1}" type="pres">
      <dgm:prSet presAssocID="{51A65B9A-B8CA-4707-A007-A2725BC42A4A}" presName="root2" presStyleCnt="0"/>
      <dgm:spPr/>
    </dgm:pt>
    <dgm:pt modelId="{6563A6D3-ECB5-40A6-A834-9947F80B89FA}" type="pres">
      <dgm:prSet presAssocID="{51A65B9A-B8CA-4707-A007-A2725BC42A4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45844-73CB-4253-BA85-D7CA7B72DEC4}" type="pres">
      <dgm:prSet presAssocID="{51A65B9A-B8CA-4707-A007-A2725BC42A4A}" presName="level3hierChild" presStyleCnt="0"/>
      <dgm:spPr/>
    </dgm:pt>
    <dgm:pt modelId="{16F19EDD-E3FD-49EF-B9D6-D90883D74755}" type="pres">
      <dgm:prSet presAssocID="{DF51AB95-1D5E-4369-8BCB-187D13BFFFE8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E55F01F2-F6C6-484B-A249-B663C6B4824D}" type="pres">
      <dgm:prSet presAssocID="{DF51AB95-1D5E-4369-8BCB-187D13BFFFE8}" presName="connTx" presStyleLbl="parChTrans1D3" presStyleIdx="0" presStyleCnt="4"/>
      <dgm:spPr/>
      <dgm:t>
        <a:bodyPr/>
        <a:lstStyle/>
        <a:p>
          <a:endParaRPr lang="es-ES"/>
        </a:p>
      </dgm:t>
    </dgm:pt>
    <dgm:pt modelId="{BA54CF98-54BF-4882-BF1C-1795527C8FD5}" type="pres">
      <dgm:prSet presAssocID="{313BA9D1-2B79-4997-8F9B-007A57E4F969}" presName="root2" presStyleCnt="0"/>
      <dgm:spPr/>
    </dgm:pt>
    <dgm:pt modelId="{75665A90-63EA-4EB1-9244-219A78C4511C}" type="pres">
      <dgm:prSet presAssocID="{313BA9D1-2B79-4997-8F9B-007A57E4F96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E12277-9B7C-464E-B4EF-4213D96F807D}" type="pres">
      <dgm:prSet presAssocID="{313BA9D1-2B79-4997-8F9B-007A57E4F969}" presName="level3hierChild" presStyleCnt="0"/>
      <dgm:spPr/>
    </dgm:pt>
    <dgm:pt modelId="{8F0D2CF1-2E4C-41E4-B445-D95220EBF2DA}" type="pres">
      <dgm:prSet presAssocID="{11BA35AA-0E29-48EB-BAEB-F325127A3CD5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C2F2993C-10C4-4ADE-876D-BA69A03BEC71}" type="pres">
      <dgm:prSet presAssocID="{11BA35AA-0E29-48EB-BAEB-F325127A3CD5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C174561-18A6-4E9F-9864-246971880132}" type="pres">
      <dgm:prSet presAssocID="{CFFFF6F5-6610-45E5-91C9-038BDB2BCBE7}" presName="root2" presStyleCnt="0"/>
      <dgm:spPr/>
    </dgm:pt>
    <dgm:pt modelId="{A30FE9EE-373E-4A93-B227-79CD8FE2903C}" type="pres">
      <dgm:prSet presAssocID="{CFFFF6F5-6610-45E5-91C9-038BDB2BCBE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B64360-7CF8-444C-9985-60B5937E9201}" type="pres">
      <dgm:prSet presAssocID="{CFFFF6F5-6610-45E5-91C9-038BDB2BCBE7}" presName="level3hierChild" presStyleCnt="0"/>
      <dgm:spPr/>
    </dgm:pt>
    <dgm:pt modelId="{60A27AC1-2CFD-43EE-AB89-CEF8BF4FD66F}" type="pres">
      <dgm:prSet presAssocID="{E62B2416-89F8-4FDF-ACB9-43B93CD981A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7EA3D593-66C6-43C8-AC8C-D12AA7543C41}" type="pres">
      <dgm:prSet presAssocID="{E62B2416-89F8-4FDF-ACB9-43B93CD981A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48FCD58-382A-4F45-80E5-604675F6B46B}" type="pres">
      <dgm:prSet presAssocID="{A2DDFAF3-BABB-4247-9C45-DF7669939112}" presName="root2" presStyleCnt="0"/>
      <dgm:spPr/>
    </dgm:pt>
    <dgm:pt modelId="{7634A174-9FC2-41AF-9FA1-A5D28BF0D2C0}" type="pres">
      <dgm:prSet presAssocID="{A2DDFAF3-BABB-4247-9C45-DF766993911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9DA63-CDF3-4C5E-8B14-A0F463FE3C4B}" type="pres">
      <dgm:prSet presAssocID="{A2DDFAF3-BABB-4247-9C45-DF7669939112}" presName="level3hierChild" presStyleCnt="0"/>
      <dgm:spPr/>
    </dgm:pt>
    <dgm:pt modelId="{075E7973-B5BF-4BA7-BE17-19FE5A370F1B}" type="pres">
      <dgm:prSet presAssocID="{77B9E443-2831-4395-A81E-D900C0B702A7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5A6BF3C2-0D34-4538-B1FA-D8DADC6FD89B}" type="pres">
      <dgm:prSet presAssocID="{77B9E443-2831-4395-A81E-D900C0B702A7}" presName="connTx" presStyleLbl="parChTrans1D3" presStyleIdx="2" presStyleCnt="4"/>
      <dgm:spPr/>
      <dgm:t>
        <a:bodyPr/>
        <a:lstStyle/>
        <a:p>
          <a:endParaRPr lang="es-ES"/>
        </a:p>
      </dgm:t>
    </dgm:pt>
    <dgm:pt modelId="{D7355692-76CA-4783-A834-530D903D68CD}" type="pres">
      <dgm:prSet presAssocID="{79B1A3F9-7CF5-4A68-810F-0A13852E084B}" presName="root2" presStyleCnt="0"/>
      <dgm:spPr/>
    </dgm:pt>
    <dgm:pt modelId="{C3477533-32E0-4C32-9D74-56FED849612E}" type="pres">
      <dgm:prSet presAssocID="{79B1A3F9-7CF5-4A68-810F-0A13852E084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5481D7-3A14-422B-8E3B-E01F36BF72D0}" type="pres">
      <dgm:prSet presAssocID="{79B1A3F9-7CF5-4A68-810F-0A13852E084B}" presName="level3hierChild" presStyleCnt="0"/>
      <dgm:spPr/>
    </dgm:pt>
    <dgm:pt modelId="{8CEF3D73-AF44-43E4-8F46-F97BCAB28F7A}" type="pres">
      <dgm:prSet presAssocID="{9BED8F41-F98B-4EB1-8D5F-A6B8C690FEBC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B9FF009B-D25B-4299-AFCC-5BE24545B1A7}" type="pres">
      <dgm:prSet presAssocID="{9BED8F41-F98B-4EB1-8D5F-A6B8C690FEBC}" presName="connTx" presStyleLbl="parChTrans1D3" presStyleIdx="3" presStyleCnt="4"/>
      <dgm:spPr/>
      <dgm:t>
        <a:bodyPr/>
        <a:lstStyle/>
        <a:p>
          <a:endParaRPr lang="es-ES"/>
        </a:p>
      </dgm:t>
    </dgm:pt>
    <dgm:pt modelId="{1F4BC528-7CFA-4E1E-B4EB-19FDD7CD6AE2}" type="pres">
      <dgm:prSet presAssocID="{3D50CE0C-DAC0-4247-8BE2-0BDCE6EF8D40}" presName="root2" presStyleCnt="0"/>
      <dgm:spPr/>
    </dgm:pt>
    <dgm:pt modelId="{F50F2086-4DCF-480C-A8A1-05A520CA0A8B}" type="pres">
      <dgm:prSet presAssocID="{3D50CE0C-DAC0-4247-8BE2-0BDCE6EF8D4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0B628E-450D-491C-A4B4-DC92385979C2}" type="pres">
      <dgm:prSet presAssocID="{3D50CE0C-DAC0-4247-8BE2-0BDCE6EF8D40}" presName="level3hierChild" presStyleCnt="0"/>
      <dgm:spPr/>
    </dgm:pt>
  </dgm:ptLst>
  <dgm:cxnLst>
    <dgm:cxn modelId="{991D32B3-AFC7-4221-AD5F-70732A5DBE7F}" type="presOf" srcId="{049966CA-BB88-470C-B974-DF01FE73B966}" destId="{8454A7B7-4D88-4941-BCBE-83C3F4706432}" srcOrd="0" destOrd="0" presId="urn:microsoft.com/office/officeart/2005/8/layout/hierarchy2"/>
    <dgm:cxn modelId="{739D5A89-CFD3-42FE-916D-50F2B30F9417}" type="presOf" srcId="{11BA35AA-0E29-48EB-BAEB-F325127A3CD5}" destId="{C2F2993C-10C4-4ADE-876D-BA69A03BEC71}" srcOrd="1" destOrd="0" presId="urn:microsoft.com/office/officeart/2005/8/layout/hierarchy2"/>
    <dgm:cxn modelId="{BD3FA358-9E14-46E5-83AC-C1A12F746EE1}" type="presOf" srcId="{11407EB1-C2E6-4484-B865-0E7011A29093}" destId="{4A121E1D-7B94-49D6-8F3B-0A89320F3F5F}" srcOrd="0" destOrd="0" presId="urn:microsoft.com/office/officeart/2005/8/layout/hierarchy2"/>
    <dgm:cxn modelId="{FFF45897-9668-4603-BD31-BCFEC1AF9320}" type="presOf" srcId="{3D50CE0C-DAC0-4247-8BE2-0BDCE6EF8D40}" destId="{F50F2086-4DCF-480C-A8A1-05A520CA0A8B}" srcOrd="0" destOrd="0" presId="urn:microsoft.com/office/officeart/2005/8/layout/hierarchy2"/>
    <dgm:cxn modelId="{F11D62BA-13F7-4F16-86A9-1297B116B292}" type="presOf" srcId="{DF51AB95-1D5E-4369-8BCB-187D13BFFFE8}" destId="{16F19EDD-E3FD-49EF-B9D6-D90883D74755}" srcOrd="0" destOrd="0" presId="urn:microsoft.com/office/officeart/2005/8/layout/hierarchy2"/>
    <dgm:cxn modelId="{B2416A7B-5DBB-4ED4-94C7-96C682257261}" type="presOf" srcId="{11407EB1-C2E6-4484-B865-0E7011A29093}" destId="{C32227BE-EDD3-4086-AF0F-5E34A901F52A}" srcOrd="1" destOrd="0" presId="urn:microsoft.com/office/officeart/2005/8/layout/hierarchy2"/>
    <dgm:cxn modelId="{3BEAFB4A-D574-4C50-98D0-1DB80BB0D04D}" type="presOf" srcId="{11BA35AA-0E29-48EB-BAEB-F325127A3CD5}" destId="{8F0D2CF1-2E4C-41E4-B445-D95220EBF2DA}" srcOrd="0" destOrd="0" presId="urn:microsoft.com/office/officeart/2005/8/layout/hierarchy2"/>
    <dgm:cxn modelId="{C0C267C2-9E27-458E-8F5E-F65693278218}" type="presOf" srcId="{CFFFF6F5-6610-45E5-91C9-038BDB2BCBE7}" destId="{A30FE9EE-373E-4A93-B227-79CD8FE2903C}" srcOrd="0" destOrd="0" presId="urn:microsoft.com/office/officeart/2005/8/layout/hierarchy2"/>
    <dgm:cxn modelId="{E68C3E39-CD58-45FC-9D0D-C72C0F323865}" type="presOf" srcId="{E62B2416-89F8-4FDF-ACB9-43B93CD981A2}" destId="{60A27AC1-2CFD-43EE-AB89-CEF8BF4FD66F}" srcOrd="0" destOrd="0" presId="urn:microsoft.com/office/officeart/2005/8/layout/hierarchy2"/>
    <dgm:cxn modelId="{A1824DB7-4FAE-483C-8CD6-BFFAEEFBC97E}" srcId="{049966CA-BB88-470C-B974-DF01FE73B966}" destId="{51A65B9A-B8CA-4707-A007-A2725BC42A4A}" srcOrd="0" destOrd="0" parTransId="{11407EB1-C2E6-4484-B865-0E7011A29093}" sibTransId="{D9F3F4C5-E90D-45B0-B2AE-F7CB7A36BD87}"/>
    <dgm:cxn modelId="{D667F9A2-4AD4-481F-891E-AA3A7A22E9EA}" type="presOf" srcId="{51A65B9A-B8CA-4707-A007-A2725BC42A4A}" destId="{6563A6D3-ECB5-40A6-A834-9947F80B89FA}" srcOrd="0" destOrd="0" presId="urn:microsoft.com/office/officeart/2005/8/layout/hierarchy2"/>
    <dgm:cxn modelId="{A79E99B2-3D28-47C2-9FEB-E204BB9051E3}" type="presOf" srcId="{CB22EFBD-6AE6-4B1A-A3DC-33FCD299DBF9}" destId="{584714D1-7CBC-4F6E-9FEE-CBB4C7A3D276}" srcOrd="0" destOrd="0" presId="urn:microsoft.com/office/officeart/2005/8/layout/hierarchy2"/>
    <dgm:cxn modelId="{55FC5EA4-1259-4957-966C-96A5234505CB}" srcId="{A2DDFAF3-BABB-4247-9C45-DF7669939112}" destId="{79B1A3F9-7CF5-4A68-810F-0A13852E084B}" srcOrd="0" destOrd="0" parTransId="{77B9E443-2831-4395-A81E-D900C0B702A7}" sibTransId="{FC660451-6A44-4042-BBC5-BAF5FFBA441B}"/>
    <dgm:cxn modelId="{74C0BEAD-74C1-4474-B917-5FC21B1251BE}" type="presOf" srcId="{E62B2416-89F8-4FDF-ACB9-43B93CD981A2}" destId="{7EA3D593-66C6-43C8-AC8C-D12AA7543C41}" srcOrd="1" destOrd="0" presId="urn:microsoft.com/office/officeart/2005/8/layout/hierarchy2"/>
    <dgm:cxn modelId="{2D8C9262-6E06-4026-AD15-222D226830FC}" srcId="{049966CA-BB88-470C-B974-DF01FE73B966}" destId="{A2DDFAF3-BABB-4247-9C45-DF7669939112}" srcOrd="1" destOrd="0" parTransId="{E62B2416-89F8-4FDF-ACB9-43B93CD981A2}" sibTransId="{0D6D6355-E8FC-4748-B077-D9A230B61F22}"/>
    <dgm:cxn modelId="{14D82CA8-4238-49F2-86C5-B72B26365347}" type="presOf" srcId="{9BED8F41-F98B-4EB1-8D5F-A6B8C690FEBC}" destId="{B9FF009B-D25B-4299-AFCC-5BE24545B1A7}" srcOrd="1" destOrd="0" presId="urn:microsoft.com/office/officeart/2005/8/layout/hierarchy2"/>
    <dgm:cxn modelId="{BCD8E361-7E01-48B2-85C8-FF8440A2E664}" type="presOf" srcId="{A2DDFAF3-BABB-4247-9C45-DF7669939112}" destId="{7634A174-9FC2-41AF-9FA1-A5D28BF0D2C0}" srcOrd="0" destOrd="0" presId="urn:microsoft.com/office/officeart/2005/8/layout/hierarchy2"/>
    <dgm:cxn modelId="{DD7CF5AE-F430-4B50-9F21-20DD337C7691}" type="presOf" srcId="{79B1A3F9-7CF5-4A68-810F-0A13852E084B}" destId="{C3477533-32E0-4C32-9D74-56FED849612E}" srcOrd="0" destOrd="0" presId="urn:microsoft.com/office/officeart/2005/8/layout/hierarchy2"/>
    <dgm:cxn modelId="{DAE83648-1DFA-4F53-9F7A-29B4AF4D61D3}" type="presOf" srcId="{DF51AB95-1D5E-4369-8BCB-187D13BFFFE8}" destId="{E55F01F2-F6C6-484B-A249-B663C6B4824D}" srcOrd="1" destOrd="0" presId="urn:microsoft.com/office/officeart/2005/8/layout/hierarchy2"/>
    <dgm:cxn modelId="{55490128-4F54-480A-8208-6280A0B9FB5E}" srcId="{51A65B9A-B8CA-4707-A007-A2725BC42A4A}" destId="{313BA9D1-2B79-4997-8F9B-007A57E4F969}" srcOrd="0" destOrd="0" parTransId="{DF51AB95-1D5E-4369-8BCB-187D13BFFFE8}" sibTransId="{F54FC49C-558F-4021-A4C5-C0840176EC4C}"/>
    <dgm:cxn modelId="{5A5F04C4-DDF2-4B51-AB93-4BD6DF81A1B5}" type="presOf" srcId="{9BED8F41-F98B-4EB1-8D5F-A6B8C690FEBC}" destId="{8CEF3D73-AF44-43E4-8F46-F97BCAB28F7A}" srcOrd="0" destOrd="0" presId="urn:microsoft.com/office/officeart/2005/8/layout/hierarchy2"/>
    <dgm:cxn modelId="{932CCD31-4362-4F44-A8C6-52C1EB65654A}" type="presOf" srcId="{313BA9D1-2B79-4997-8F9B-007A57E4F969}" destId="{75665A90-63EA-4EB1-9244-219A78C4511C}" srcOrd="0" destOrd="0" presId="urn:microsoft.com/office/officeart/2005/8/layout/hierarchy2"/>
    <dgm:cxn modelId="{17205291-1DFC-4725-BD5A-5A9F23E6E8B3}" srcId="{51A65B9A-B8CA-4707-A007-A2725BC42A4A}" destId="{CFFFF6F5-6610-45E5-91C9-038BDB2BCBE7}" srcOrd="1" destOrd="0" parTransId="{11BA35AA-0E29-48EB-BAEB-F325127A3CD5}" sibTransId="{783F420D-AF60-4782-BAC4-5B755E05446D}"/>
    <dgm:cxn modelId="{8FD7C910-1356-478B-BB5D-5CB63D3C2033}" srcId="{CB22EFBD-6AE6-4B1A-A3DC-33FCD299DBF9}" destId="{049966CA-BB88-470C-B974-DF01FE73B966}" srcOrd="0" destOrd="0" parTransId="{55B61267-C77D-4DCA-A2C5-ED1F1187DB7C}" sibTransId="{E1BDD7A9-DCD3-4AD9-98AF-A6A5F67085B5}"/>
    <dgm:cxn modelId="{F0693488-A1F4-42BD-9756-067F900D919D}" type="presOf" srcId="{77B9E443-2831-4395-A81E-D900C0B702A7}" destId="{5A6BF3C2-0D34-4538-B1FA-D8DADC6FD89B}" srcOrd="1" destOrd="0" presId="urn:microsoft.com/office/officeart/2005/8/layout/hierarchy2"/>
    <dgm:cxn modelId="{BF91AA80-E060-4835-858C-D86EDA5DDA15}" srcId="{A2DDFAF3-BABB-4247-9C45-DF7669939112}" destId="{3D50CE0C-DAC0-4247-8BE2-0BDCE6EF8D40}" srcOrd="1" destOrd="0" parTransId="{9BED8F41-F98B-4EB1-8D5F-A6B8C690FEBC}" sibTransId="{685743C3-C5E4-434A-84AD-F0D50E49A56C}"/>
    <dgm:cxn modelId="{DB85317B-DDA0-47DD-B61A-A2CB19FE66FD}" type="presOf" srcId="{77B9E443-2831-4395-A81E-D900C0B702A7}" destId="{075E7973-B5BF-4BA7-BE17-19FE5A370F1B}" srcOrd="0" destOrd="0" presId="urn:microsoft.com/office/officeart/2005/8/layout/hierarchy2"/>
    <dgm:cxn modelId="{D722417F-060A-404B-95D2-F4A73310D3D9}" type="presParOf" srcId="{584714D1-7CBC-4F6E-9FEE-CBB4C7A3D276}" destId="{00C717C6-90EE-4176-B98C-D4A18F437F42}" srcOrd="0" destOrd="0" presId="urn:microsoft.com/office/officeart/2005/8/layout/hierarchy2"/>
    <dgm:cxn modelId="{A5BF6C13-351D-44C6-BBBE-2816808DED37}" type="presParOf" srcId="{00C717C6-90EE-4176-B98C-D4A18F437F42}" destId="{8454A7B7-4D88-4941-BCBE-83C3F4706432}" srcOrd="0" destOrd="0" presId="urn:microsoft.com/office/officeart/2005/8/layout/hierarchy2"/>
    <dgm:cxn modelId="{FE922017-A94C-452B-984A-0250B0A06842}" type="presParOf" srcId="{00C717C6-90EE-4176-B98C-D4A18F437F42}" destId="{34E38265-C346-44BC-97FA-56D4DFF825F2}" srcOrd="1" destOrd="0" presId="urn:microsoft.com/office/officeart/2005/8/layout/hierarchy2"/>
    <dgm:cxn modelId="{216F552B-835A-4471-AABC-09B5615DA69C}" type="presParOf" srcId="{34E38265-C346-44BC-97FA-56D4DFF825F2}" destId="{4A121E1D-7B94-49D6-8F3B-0A89320F3F5F}" srcOrd="0" destOrd="0" presId="urn:microsoft.com/office/officeart/2005/8/layout/hierarchy2"/>
    <dgm:cxn modelId="{6DBAF508-5392-466A-874C-FEFE0BCD60F4}" type="presParOf" srcId="{4A121E1D-7B94-49D6-8F3B-0A89320F3F5F}" destId="{C32227BE-EDD3-4086-AF0F-5E34A901F52A}" srcOrd="0" destOrd="0" presId="urn:microsoft.com/office/officeart/2005/8/layout/hierarchy2"/>
    <dgm:cxn modelId="{56C93A2A-C3C9-4709-A971-B7AF622C2276}" type="presParOf" srcId="{34E38265-C346-44BC-97FA-56D4DFF825F2}" destId="{7C15113D-FD3E-4DBC-B1D7-24F4869A84A1}" srcOrd="1" destOrd="0" presId="urn:microsoft.com/office/officeart/2005/8/layout/hierarchy2"/>
    <dgm:cxn modelId="{6B774632-170E-42AE-81D3-56F623791E8D}" type="presParOf" srcId="{7C15113D-FD3E-4DBC-B1D7-24F4869A84A1}" destId="{6563A6D3-ECB5-40A6-A834-9947F80B89FA}" srcOrd="0" destOrd="0" presId="urn:microsoft.com/office/officeart/2005/8/layout/hierarchy2"/>
    <dgm:cxn modelId="{B5AE35D6-4FE1-4A53-9EB7-67AE49D5C126}" type="presParOf" srcId="{7C15113D-FD3E-4DBC-B1D7-24F4869A84A1}" destId="{3B145844-73CB-4253-BA85-D7CA7B72DEC4}" srcOrd="1" destOrd="0" presId="urn:microsoft.com/office/officeart/2005/8/layout/hierarchy2"/>
    <dgm:cxn modelId="{32A270EF-C281-481F-84C2-37985689212E}" type="presParOf" srcId="{3B145844-73CB-4253-BA85-D7CA7B72DEC4}" destId="{16F19EDD-E3FD-49EF-B9D6-D90883D74755}" srcOrd="0" destOrd="0" presId="urn:microsoft.com/office/officeart/2005/8/layout/hierarchy2"/>
    <dgm:cxn modelId="{FA88E0BA-58D4-4468-BE00-C9C92116285B}" type="presParOf" srcId="{16F19EDD-E3FD-49EF-B9D6-D90883D74755}" destId="{E55F01F2-F6C6-484B-A249-B663C6B4824D}" srcOrd="0" destOrd="0" presId="urn:microsoft.com/office/officeart/2005/8/layout/hierarchy2"/>
    <dgm:cxn modelId="{9800E74D-2CBD-4806-967C-8B23AE13E6F1}" type="presParOf" srcId="{3B145844-73CB-4253-BA85-D7CA7B72DEC4}" destId="{BA54CF98-54BF-4882-BF1C-1795527C8FD5}" srcOrd="1" destOrd="0" presId="urn:microsoft.com/office/officeart/2005/8/layout/hierarchy2"/>
    <dgm:cxn modelId="{2195CE22-AF4A-4D1B-874B-B34F00B65DBD}" type="presParOf" srcId="{BA54CF98-54BF-4882-BF1C-1795527C8FD5}" destId="{75665A90-63EA-4EB1-9244-219A78C4511C}" srcOrd="0" destOrd="0" presId="urn:microsoft.com/office/officeart/2005/8/layout/hierarchy2"/>
    <dgm:cxn modelId="{3F711FCB-3587-4CE7-B38B-184A7C226BC4}" type="presParOf" srcId="{BA54CF98-54BF-4882-BF1C-1795527C8FD5}" destId="{35E12277-9B7C-464E-B4EF-4213D96F807D}" srcOrd="1" destOrd="0" presId="urn:microsoft.com/office/officeart/2005/8/layout/hierarchy2"/>
    <dgm:cxn modelId="{23EE7752-947C-4AC3-9CCF-46ABA4C31177}" type="presParOf" srcId="{3B145844-73CB-4253-BA85-D7CA7B72DEC4}" destId="{8F0D2CF1-2E4C-41E4-B445-D95220EBF2DA}" srcOrd="2" destOrd="0" presId="urn:microsoft.com/office/officeart/2005/8/layout/hierarchy2"/>
    <dgm:cxn modelId="{CE648BDC-BA2E-4A44-AC6A-8FD831D434B9}" type="presParOf" srcId="{8F0D2CF1-2E4C-41E4-B445-D95220EBF2DA}" destId="{C2F2993C-10C4-4ADE-876D-BA69A03BEC71}" srcOrd="0" destOrd="0" presId="urn:microsoft.com/office/officeart/2005/8/layout/hierarchy2"/>
    <dgm:cxn modelId="{0B625E5C-B3EB-48EB-BDE0-80238D7B9345}" type="presParOf" srcId="{3B145844-73CB-4253-BA85-D7CA7B72DEC4}" destId="{EC174561-18A6-4E9F-9864-246971880132}" srcOrd="3" destOrd="0" presId="urn:microsoft.com/office/officeart/2005/8/layout/hierarchy2"/>
    <dgm:cxn modelId="{6F14BE00-E2B5-4EA8-969E-F43D9050432C}" type="presParOf" srcId="{EC174561-18A6-4E9F-9864-246971880132}" destId="{A30FE9EE-373E-4A93-B227-79CD8FE2903C}" srcOrd="0" destOrd="0" presId="urn:microsoft.com/office/officeart/2005/8/layout/hierarchy2"/>
    <dgm:cxn modelId="{3EE62DEE-164F-4821-B0AA-A7E0E3A3EBB1}" type="presParOf" srcId="{EC174561-18A6-4E9F-9864-246971880132}" destId="{A2B64360-7CF8-444C-9985-60B5937E9201}" srcOrd="1" destOrd="0" presId="urn:microsoft.com/office/officeart/2005/8/layout/hierarchy2"/>
    <dgm:cxn modelId="{007B768B-F2C4-44A3-AA9F-DC0A0E5E6028}" type="presParOf" srcId="{34E38265-C346-44BC-97FA-56D4DFF825F2}" destId="{60A27AC1-2CFD-43EE-AB89-CEF8BF4FD66F}" srcOrd="2" destOrd="0" presId="urn:microsoft.com/office/officeart/2005/8/layout/hierarchy2"/>
    <dgm:cxn modelId="{4750EF6A-799E-429A-AD06-AB3B9E1D0A0A}" type="presParOf" srcId="{60A27AC1-2CFD-43EE-AB89-CEF8BF4FD66F}" destId="{7EA3D593-66C6-43C8-AC8C-D12AA7543C41}" srcOrd="0" destOrd="0" presId="urn:microsoft.com/office/officeart/2005/8/layout/hierarchy2"/>
    <dgm:cxn modelId="{AAD7FA79-D00B-40D9-BA43-6F737BF503D5}" type="presParOf" srcId="{34E38265-C346-44BC-97FA-56D4DFF825F2}" destId="{F48FCD58-382A-4F45-80E5-604675F6B46B}" srcOrd="3" destOrd="0" presId="urn:microsoft.com/office/officeart/2005/8/layout/hierarchy2"/>
    <dgm:cxn modelId="{0800B9B4-F1F6-441D-BC1D-A7E2072C2215}" type="presParOf" srcId="{F48FCD58-382A-4F45-80E5-604675F6B46B}" destId="{7634A174-9FC2-41AF-9FA1-A5D28BF0D2C0}" srcOrd="0" destOrd="0" presId="urn:microsoft.com/office/officeart/2005/8/layout/hierarchy2"/>
    <dgm:cxn modelId="{CBF9A79D-81C7-4C95-9065-B253EF833EC0}" type="presParOf" srcId="{F48FCD58-382A-4F45-80E5-604675F6B46B}" destId="{A589DA63-CDF3-4C5E-8B14-A0F463FE3C4B}" srcOrd="1" destOrd="0" presId="urn:microsoft.com/office/officeart/2005/8/layout/hierarchy2"/>
    <dgm:cxn modelId="{6B17532B-5884-4B2F-A987-DCCBF47FF7FB}" type="presParOf" srcId="{A589DA63-CDF3-4C5E-8B14-A0F463FE3C4B}" destId="{075E7973-B5BF-4BA7-BE17-19FE5A370F1B}" srcOrd="0" destOrd="0" presId="urn:microsoft.com/office/officeart/2005/8/layout/hierarchy2"/>
    <dgm:cxn modelId="{1AC1C8D6-243E-493E-B232-B608D9DA7560}" type="presParOf" srcId="{075E7973-B5BF-4BA7-BE17-19FE5A370F1B}" destId="{5A6BF3C2-0D34-4538-B1FA-D8DADC6FD89B}" srcOrd="0" destOrd="0" presId="urn:microsoft.com/office/officeart/2005/8/layout/hierarchy2"/>
    <dgm:cxn modelId="{0E8F112E-7471-4459-A41A-229DC5383086}" type="presParOf" srcId="{A589DA63-CDF3-4C5E-8B14-A0F463FE3C4B}" destId="{D7355692-76CA-4783-A834-530D903D68CD}" srcOrd="1" destOrd="0" presId="urn:microsoft.com/office/officeart/2005/8/layout/hierarchy2"/>
    <dgm:cxn modelId="{3A1C3091-37A5-4AC5-B272-A4890B62B41F}" type="presParOf" srcId="{D7355692-76CA-4783-A834-530D903D68CD}" destId="{C3477533-32E0-4C32-9D74-56FED849612E}" srcOrd="0" destOrd="0" presId="urn:microsoft.com/office/officeart/2005/8/layout/hierarchy2"/>
    <dgm:cxn modelId="{3E59AA62-EE34-4A2D-8F33-B8B7BA5AFAAF}" type="presParOf" srcId="{D7355692-76CA-4783-A834-530D903D68CD}" destId="{D05481D7-3A14-422B-8E3B-E01F36BF72D0}" srcOrd="1" destOrd="0" presId="urn:microsoft.com/office/officeart/2005/8/layout/hierarchy2"/>
    <dgm:cxn modelId="{5F3E1C84-DA2E-48DD-BF71-2AD5F16AF4C7}" type="presParOf" srcId="{A589DA63-CDF3-4C5E-8B14-A0F463FE3C4B}" destId="{8CEF3D73-AF44-43E4-8F46-F97BCAB28F7A}" srcOrd="2" destOrd="0" presId="urn:microsoft.com/office/officeart/2005/8/layout/hierarchy2"/>
    <dgm:cxn modelId="{4BB2E1E7-3C1C-4A1F-B580-1419229D2D17}" type="presParOf" srcId="{8CEF3D73-AF44-43E4-8F46-F97BCAB28F7A}" destId="{B9FF009B-D25B-4299-AFCC-5BE24545B1A7}" srcOrd="0" destOrd="0" presId="urn:microsoft.com/office/officeart/2005/8/layout/hierarchy2"/>
    <dgm:cxn modelId="{D923E19B-EB62-45B9-A85C-EF0CDE700A18}" type="presParOf" srcId="{A589DA63-CDF3-4C5E-8B14-A0F463FE3C4B}" destId="{1F4BC528-7CFA-4E1E-B4EB-19FDD7CD6AE2}" srcOrd="3" destOrd="0" presId="urn:microsoft.com/office/officeart/2005/8/layout/hierarchy2"/>
    <dgm:cxn modelId="{8BF4FD26-E3C9-444C-9788-B07AF79C7317}" type="presParOf" srcId="{1F4BC528-7CFA-4E1E-B4EB-19FDD7CD6AE2}" destId="{F50F2086-4DCF-480C-A8A1-05A520CA0A8B}" srcOrd="0" destOrd="0" presId="urn:microsoft.com/office/officeart/2005/8/layout/hierarchy2"/>
    <dgm:cxn modelId="{6F30ECB7-DF0D-4B03-B058-4CBAECED66E4}" type="presParOf" srcId="{1F4BC528-7CFA-4E1E-B4EB-19FDD7CD6AE2}" destId="{BC0B628E-450D-491C-A4B4-DC92385979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311A7-495B-4E07-9A45-16883B4221F1}">
      <dsp:nvSpPr>
        <dsp:cNvPr id="0" name=""/>
        <dsp:cNvSpPr/>
      </dsp:nvSpPr>
      <dsp:spPr>
        <a:xfrm>
          <a:off x="561411" y="0"/>
          <a:ext cx="6362664" cy="47216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9090-D35B-44FB-9576-5CDD07423154}">
      <dsp:nvSpPr>
        <dsp:cNvPr id="0" name=""/>
        <dsp:cNvSpPr/>
      </dsp:nvSpPr>
      <dsp:spPr>
        <a:xfrm>
          <a:off x="8041" y="1416497"/>
          <a:ext cx="2409391" cy="1888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/>
            <a:t>NECESIDAD DE REDISEÑAR LOS </a:t>
          </a:r>
          <a:r>
            <a:rPr lang="es-AR" sz="2000" kern="1200" dirty="0" smtClean="0"/>
            <a:t>PROCESOS</a:t>
          </a:r>
          <a:endParaRPr lang="es-AR" sz="2000" kern="1200" dirty="0"/>
        </a:p>
      </dsp:txBody>
      <dsp:txXfrm>
        <a:off x="100238" y="1508694"/>
        <a:ext cx="2224997" cy="1704268"/>
      </dsp:txXfrm>
    </dsp:sp>
    <dsp:sp modelId="{A327C502-38DA-42DA-AC23-FBBB67C60087}">
      <dsp:nvSpPr>
        <dsp:cNvPr id="0" name=""/>
        <dsp:cNvSpPr/>
      </dsp:nvSpPr>
      <dsp:spPr>
        <a:xfrm>
          <a:off x="2538048" y="1416497"/>
          <a:ext cx="2409391" cy="1888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/>
            <a:t>¿HERRAMIENTA DE GESTIÓN JUDICIAL?</a:t>
          </a:r>
        </a:p>
      </dsp:txBody>
      <dsp:txXfrm>
        <a:off x="2630245" y="1508694"/>
        <a:ext cx="2224997" cy="1704268"/>
      </dsp:txXfrm>
    </dsp:sp>
    <dsp:sp modelId="{A00FC8E3-1270-4936-8A9F-18420861CE93}">
      <dsp:nvSpPr>
        <dsp:cNvPr id="0" name=""/>
        <dsp:cNvSpPr/>
      </dsp:nvSpPr>
      <dsp:spPr>
        <a:xfrm>
          <a:off x="5076096" y="1416497"/>
          <a:ext cx="2409391" cy="1888662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shade val="35000"/>
              <a:satMod val="16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u="sng" kern="1200" dirty="0"/>
            <a:t>ORALIDAD</a:t>
          </a:r>
        </a:p>
      </dsp:txBody>
      <dsp:txXfrm>
        <a:off x="5168293" y="1508694"/>
        <a:ext cx="2224997" cy="1704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C066F-1EFD-4047-AEB6-B246DD7AED7A}">
      <dsp:nvSpPr>
        <dsp:cNvPr id="0" name=""/>
        <dsp:cNvSpPr/>
      </dsp:nvSpPr>
      <dsp:spPr>
        <a:xfrm>
          <a:off x="4658143" y="570113"/>
          <a:ext cx="716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707"/>
              </a:moveTo>
              <a:lnTo>
                <a:pt x="375143" y="53707"/>
              </a:lnTo>
              <a:lnTo>
                <a:pt x="375143" y="45720"/>
              </a:lnTo>
              <a:lnTo>
                <a:pt x="7160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997518" y="612245"/>
        <a:ext cx="37336" cy="7177"/>
      </dsp:txXfrm>
    </dsp:sp>
    <dsp:sp modelId="{574B117D-F14F-4AF8-AE11-FDF52DF7F0CA}">
      <dsp:nvSpPr>
        <dsp:cNvPr id="0" name=""/>
        <dsp:cNvSpPr/>
      </dsp:nvSpPr>
      <dsp:spPr>
        <a:xfrm>
          <a:off x="1542250" y="2431"/>
          <a:ext cx="3117692" cy="1242780"/>
        </a:xfrm>
        <a:prstGeom prst="rect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u="none" kern="1200" dirty="0"/>
            <a:t>Ley 10.555  </a:t>
          </a:r>
          <a:r>
            <a:rPr lang="es-AR" sz="2000" kern="1200" dirty="0"/>
            <a:t>(BO </a:t>
          </a:r>
          <a:r>
            <a:rPr lang="es-AR" sz="2000" kern="1200" baseline="0" dirty="0"/>
            <a:t>24/8/18</a:t>
          </a:r>
          <a:r>
            <a:rPr lang="es-AR" sz="1800" kern="1200" dirty="0"/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 dirty="0">
            <a:solidFill>
              <a:srgbClr val="FF0000"/>
            </a:solidFill>
          </a:endParaRPr>
        </a:p>
      </dsp:txBody>
      <dsp:txXfrm>
        <a:off x="1542250" y="2431"/>
        <a:ext cx="3117692" cy="1242780"/>
      </dsp:txXfrm>
    </dsp:sp>
    <dsp:sp modelId="{7A21E47F-A76B-4B18-B7C2-47B02F45074E}">
      <dsp:nvSpPr>
        <dsp:cNvPr id="0" name=""/>
        <dsp:cNvSpPr/>
      </dsp:nvSpPr>
      <dsp:spPr>
        <a:xfrm>
          <a:off x="3139008" y="1227137"/>
          <a:ext cx="3826468" cy="703042"/>
        </a:xfrm>
        <a:custGeom>
          <a:avLst/>
          <a:gdLst/>
          <a:ahLst/>
          <a:cxnLst/>
          <a:rect l="0" t="0" r="0" b="0"/>
          <a:pathLst>
            <a:path>
              <a:moveTo>
                <a:pt x="3826468" y="0"/>
              </a:moveTo>
              <a:lnTo>
                <a:pt x="3826468" y="368621"/>
              </a:lnTo>
              <a:lnTo>
                <a:pt x="0" y="368621"/>
              </a:lnTo>
              <a:lnTo>
                <a:pt x="0" y="7030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954838" y="1575070"/>
        <a:ext cx="194808" cy="7177"/>
      </dsp:txXfrm>
    </dsp:sp>
    <dsp:sp modelId="{FB1BC9EB-4A0F-4682-BCF3-C74F8F508023}">
      <dsp:nvSpPr>
        <dsp:cNvPr id="0" name=""/>
        <dsp:cNvSpPr/>
      </dsp:nvSpPr>
      <dsp:spPr>
        <a:xfrm>
          <a:off x="5406630" y="2730"/>
          <a:ext cx="3117692" cy="1226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u="none" kern="1200" dirty="0"/>
            <a:t>IMPLEMENTACION progresiva en las restantes sedes</a:t>
          </a:r>
        </a:p>
      </dsp:txBody>
      <dsp:txXfrm>
        <a:off x="5406630" y="2730"/>
        <a:ext cx="3117692" cy="1226207"/>
      </dsp:txXfrm>
    </dsp:sp>
    <dsp:sp modelId="{D71FBF45-A19C-44A6-BEBB-A060A1D41C97}">
      <dsp:nvSpPr>
        <dsp:cNvPr id="0" name=""/>
        <dsp:cNvSpPr/>
      </dsp:nvSpPr>
      <dsp:spPr>
        <a:xfrm>
          <a:off x="4696054" y="2496863"/>
          <a:ext cx="686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334" y="45720"/>
              </a:lnTo>
              <a:lnTo>
                <a:pt x="360334" y="54437"/>
              </a:lnTo>
              <a:lnTo>
                <a:pt x="686469" y="5443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021360" y="2538994"/>
        <a:ext cx="35856" cy="7177"/>
      </dsp:txXfrm>
    </dsp:sp>
    <dsp:sp modelId="{EF200BA4-8BF9-4C49-A156-6E5D8A327774}">
      <dsp:nvSpPr>
        <dsp:cNvPr id="0" name=""/>
        <dsp:cNvSpPr/>
      </dsp:nvSpPr>
      <dsp:spPr>
        <a:xfrm>
          <a:off x="1580161" y="1962580"/>
          <a:ext cx="3117692" cy="1160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u="none" kern="1200" dirty="0" smtClean="0"/>
            <a:t>15/09/2021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u="none" kern="1200" dirty="0" smtClean="0"/>
            <a:t> EXTENSIÓN </a:t>
          </a:r>
          <a:r>
            <a:rPr lang="es-AR" sz="2000" b="1" u="none" kern="1200" dirty="0"/>
            <a:t>A TODOS LOS JUZGADOS Y </a:t>
          </a:r>
          <a:r>
            <a:rPr lang="es-AR" sz="2000" b="1" u="none" kern="1200" dirty="0" smtClean="0"/>
            <a:t>SEDES (PROVINCIA)</a:t>
          </a:r>
          <a:endParaRPr lang="es-AR" sz="2000" kern="1200" dirty="0"/>
        </a:p>
      </dsp:txBody>
      <dsp:txXfrm>
        <a:off x="1580161" y="1962580"/>
        <a:ext cx="3117692" cy="1160006"/>
      </dsp:txXfrm>
    </dsp:sp>
    <dsp:sp modelId="{C911DBA7-24E5-4317-BDF9-FFB2C6C958BA}">
      <dsp:nvSpPr>
        <dsp:cNvPr id="0" name=""/>
        <dsp:cNvSpPr/>
      </dsp:nvSpPr>
      <dsp:spPr>
        <a:xfrm>
          <a:off x="3156030" y="3126613"/>
          <a:ext cx="3817739" cy="640218"/>
        </a:xfrm>
        <a:custGeom>
          <a:avLst/>
          <a:gdLst/>
          <a:ahLst/>
          <a:cxnLst/>
          <a:rect l="0" t="0" r="0" b="0"/>
          <a:pathLst>
            <a:path>
              <a:moveTo>
                <a:pt x="3817739" y="0"/>
              </a:moveTo>
              <a:lnTo>
                <a:pt x="3817739" y="337209"/>
              </a:lnTo>
              <a:lnTo>
                <a:pt x="0" y="337209"/>
              </a:lnTo>
              <a:lnTo>
                <a:pt x="0" y="64021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967994" y="3443133"/>
        <a:ext cx="193811" cy="7177"/>
      </dsp:txXfrm>
    </dsp:sp>
    <dsp:sp modelId="{8E2B08E6-2D3F-4874-B81D-4EB84B93B4A7}">
      <dsp:nvSpPr>
        <dsp:cNvPr id="0" name=""/>
        <dsp:cNvSpPr/>
      </dsp:nvSpPr>
      <dsp:spPr>
        <a:xfrm>
          <a:off x="5414923" y="1974187"/>
          <a:ext cx="3117692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u="none" kern="1200" dirty="0">
              <a:solidFill>
                <a:schemeClr val="tx1"/>
              </a:solidFill>
            </a:rPr>
            <a:t>LEY 10.855  (</a:t>
          </a:r>
          <a:r>
            <a:rPr lang="es-ES" sz="1600" b="0" kern="1200" dirty="0">
              <a:solidFill>
                <a:schemeClr val="tx1"/>
              </a:solidFill>
            </a:rPr>
            <a:t>B.</a:t>
          </a:r>
          <a:r>
            <a:rPr lang="es-AR" sz="1600" kern="1200" dirty="0">
              <a:solidFill>
                <a:schemeClr val="tx1"/>
              </a:solidFill>
            </a:rPr>
            <a:t>O 12/1/23).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>
              <a:solidFill>
                <a:schemeClr val="tx1"/>
              </a:solidFill>
            </a:rPr>
            <a:t>Art. 1: Autoriza al TSJ: aplicación progresiva a los “demás juicios declarativos</a:t>
          </a:r>
          <a:r>
            <a:rPr lang="es-AR" sz="2000" kern="1200" dirty="0">
              <a:solidFill>
                <a:schemeClr val="tx1"/>
              </a:solidFill>
            </a:rPr>
            <a:t>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 dirty="0">
            <a:solidFill>
              <a:schemeClr val="tx1"/>
            </a:solidFill>
          </a:endParaRPr>
        </a:p>
      </dsp:txBody>
      <dsp:txXfrm>
        <a:off x="5414923" y="1974187"/>
        <a:ext cx="3117692" cy="1154225"/>
      </dsp:txXfrm>
    </dsp:sp>
    <dsp:sp modelId="{CD7345A7-0886-4F41-935D-88A14F0B46A5}">
      <dsp:nvSpPr>
        <dsp:cNvPr id="0" name=""/>
        <dsp:cNvSpPr/>
      </dsp:nvSpPr>
      <dsp:spPr>
        <a:xfrm>
          <a:off x="4713076" y="4321935"/>
          <a:ext cx="696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276" y="45720"/>
              </a:lnTo>
              <a:lnTo>
                <a:pt x="365276" y="98303"/>
              </a:lnTo>
              <a:lnTo>
                <a:pt x="696352" y="9830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043031" y="4364066"/>
        <a:ext cx="36442" cy="7177"/>
      </dsp:txXfrm>
    </dsp:sp>
    <dsp:sp modelId="{D142D96C-89F5-4372-BD95-39903DD48C58}">
      <dsp:nvSpPr>
        <dsp:cNvPr id="0" name=""/>
        <dsp:cNvSpPr/>
      </dsp:nvSpPr>
      <dsp:spPr>
        <a:xfrm>
          <a:off x="1597184" y="3799231"/>
          <a:ext cx="3117692" cy="1136847"/>
        </a:xfrm>
        <a:prstGeom prst="rect">
          <a:avLst/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/>
            <a:t>AR 1799/2023 (no vigente)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/>
            <a:t>-7 procesos abreviados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/>
            <a:t>- 58 sedes y localidades</a:t>
          </a:r>
          <a:endParaRPr lang="es-AR" sz="1400" kern="1200" dirty="0">
            <a:solidFill>
              <a:srgbClr val="FF0000"/>
            </a:solidFill>
          </a:endParaRPr>
        </a:p>
      </dsp:txBody>
      <dsp:txXfrm>
        <a:off x="1597184" y="3799231"/>
        <a:ext cx="3117692" cy="1136847"/>
      </dsp:txXfrm>
    </dsp:sp>
    <dsp:sp modelId="{339DB589-AF5A-47D6-8190-3C72EB9EED3F}">
      <dsp:nvSpPr>
        <dsp:cNvPr id="0" name=""/>
        <dsp:cNvSpPr/>
      </dsp:nvSpPr>
      <dsp:spPr>
        <a:xfrm>
          <a:off x="5441829" y="3892397"/>
          <a:ext cx="3117692" cy="1055681"/>
        </a:xfrm>
        <a:prstGeom prst="rect">
          <a:avLst/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baseline="0" dirty="0"/>
            <a:t>AR 1815 del 03/08/23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baseline="0" dirty="0"/>
            <a:t>-“</a:t>
          </a:r>
          <a:r>
            <a:rPr lang="es-AR" sz="1200" b="1" kern="1200" baseline="0" dirty="0"/>
            <a:t>todos los </a:t>
          </a:r>
          <a:r>
            <a:rPr lang="es-AR" sz="1200" b="1" kern="1200" baseline="0" dirty="0" smtClean="0"/>
            <a:t>JUICIOS contenciosos </a:t>
          </a:r>
          <a:r>
            <a:rPr lang="es-AR" sz="1200" b="1" kern="1200" baseline="0" dirty="0"/>
            <a:t>DECLARATIVOS </a:t>
          </a:r>
          <a:r>
            <a:rPr lang="es-AR" sz="1200" b="1" kern="1200" baseline="0" dirty="0" smtClean="0"/>
            <a:t>desde </a:t>
          </a:r>
          <a:r>
            <a:rPr lang="es-AR" sz="1200" b="1" kern="1200" baseline="0" dirty="0"/>
            <a:t>el 7/08/23 o no estén a prueba</a:t>
          </a:r>
          <a:r>
            <a:rPr lang="es-AR" sz="1200" kern="1200" baseline="0" dirty="0"/>
            <a:t>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kern="1200" baseline="0" dirty="0"/>
            <a:t>- Limitado geográficamente a </a:t>
          </a:r>
          <a:r>
            <a:rPr lang="es-AR" sz="1200" b="1" kern="1200" baseline="0" dirty="0"/>
            <a:t>algunas sedes</a:t>
          </a:r>
        </a:p>
      </dsp:txBody>
      <dsp:txXfrm>
        <a:off x="5441829" y="3892397"/>
        <a:ext cx="3117692" cy="105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95E4-E5B2-441B-8981-DF19CBBAFE2D}">
      <dsp:nvSpPr>
        <dsp:cNvPr id="0" name=""/>
        <dsp:cNvSpPr/>
      </dsp:nvSpPr>
      <dsp:spPr>
        <a:xfrm>
          <a:off x="0" y="0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CONCENTRACIÓN. CELERIDAD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exceso: vértigo/falta de fundamentación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defecto: burocratización</a:t>
          </a:r>
        </a:p>
      </dsp:txBody>
      <dsp:txXfrm>
        <a:off x="1962332" y="0"/>
        <a:ext cx="7079597" cy="1539467"/>
      </dsp:txXfrm>
    </dsp:sp>
    <dsp:sp modelId="{73466D47-0A50-44E7-8FA7-317B5DE02B69}">
      <dsp:nvSpPr>
        <dsp:cNvPr id="0" name=""/>
        <dsp:cNvSpPr/>
      </dsp:nvSpPr>
      <dsp:spPr>
        <a:xfrm>
          <a:off x="153946" y="153946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07DB-839A-487D-9699-54BFE140E469}">
      <dsp:nvSpPr>
        <dsp:cNvPr id="0" name=""/>
        <dsp:cNvSpPr/>
      </dsp:nvSpPr>
      <dsp:spPr>
        <a:xfrm>
          <a:off x="0" y="1693414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LENGUAJE SENCILLO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exceso: lenguaje vulgar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defecto: incomprensión/desobediencia </a:t>
          </a:r>
        </a:p>
      </dsp:txBody>
      <dsp:txXfrm>
        <a:off x="1962332" y="1693414"/>
        <a:ext cx="7079597" cy="1539467"/>
      </dsp:txXfrm>
    </dsp:sp>
    <dsp:sp modelId="{580ABD1E-D009-4E7B-BD64-18B1AC7C4734}">
      <dsp:nvSpPr>
        <dsp:cNvPr id="0" name=""/>
        <dsp:cNvSpPr/>
      </dsp:nvSpPr>
      <dsp:spPr>
        <a:xfrm>
          <a:off x="153946" y="1847361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3A074-B86A-4814-90D4-3829D6AD06B3}">
      <dsp:nvSpPr>
        <dsp:cNvPr id="0" name=""/>
        <dsp:cNvSpPr/>
      </dsp:nvSpPr>
      <dsp:spPr>
        <a:xfrm>
          <a:off x="0" y="3386829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RESIGNIFICACIÓN DEL ROL DEL JUEZ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exceso: autoritarismo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Por defecto: Juez terapeuta/Juez desconectado</a:t>
          </a:r>
        </a:p>
      </dsp:txBody>
      <dsp:txXfrm>
        <a:off x="1962332" y="3386829"/>
        <a:ext cx="7079597" cy="1539467"/>
      </dsp:txXfrm>
    </dsp:sp>
    <dsp:sp modelId="{AA7CFA1C-BF03-4F42-BC82-C786837E1034}">
      <dsp:nvSpPr>
        <dsp:cNvPr id="0" name=""/>
        <dsp:cNvSpPr/>
      </dsp:nvSpPr>
      <dsp:spPr>
        <a:xfrm>
          <a:off x="153946" y="3540775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95E4-E5B2-441B-8981-DF19CBBAFE2D}">
      <dsp:nvSpPr>
        <dsp:cNvPr id="0" name=""/>
        <dsp:cNvSpPr/>
      </dsp:nvSpPr>
      <dsp:spPr>
        <a:xfrm>
          <a:off x="0" y="0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500" b="1" kern="1200" dirty="0"/>
            <a:t>La Teoría del Caso</a:t>
          </a:r>
        </a:p>
      </dsp:txBody>
      <dsp:txXfrm>
        <a:off x="1962332" y="0"/>
        <a:ext cx="7079597" cy="1539467"/>
      </dsp:txXfrm>
    </dsp:sp>
    <dsp:sp modelId="{73466D47-0A50-44E7-8FA7-317B5DE02B69}">
      <dsp:nvSpPr>
        <dsp:cNvPr id="0" name=""/>
        <dsp:cNvSpPr/>
      </dsp:nvSpPr>
      <dsp:spPr>
        <a:xfrm>
          <a:off x="153946" y="153946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07DB-839A-487D-9699-54BFE140E469}">
      <dsp:nvSpPr>
        <dsp:cNvPr id="0" name=""/>
        <dsp:cNvSpPr/>
      </dsp:nvSpPr>
      <dsp:spPr>
        <a:xfrm>
          <a:off x="0" y="1693414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500" b="1" kern="1200" dirty="0"/>
            <a:t>Nuevas habilidades</a:t>
          </a:r>
        </a:p>
      </dsp:txBody>
      <dsp:txXfrm>
        <a:off x="1962332" y="1693414"/>
        <a:ext cx="7079597" cy="1539467"/>
      </dsp:txXfrm>
    </dsp:sp>
    <dsp:sp modelId="{580ABD1E-D009-4E7B-BD64-18B1AC7C4734}">
      <dsp:nvSpPr>
        <dsp:cNvPr id="0" name=""/>
        <dsp:cNvSpPr/>
      </dsp:nvSpPr>
      <dsp:spPr>
        <a:xfrm>
          <a:off x="153946" y="1847361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3A074-B86A-4814-90D4-3829D6AD06B3}">
      <dsp:nvSpPr>
        <dsp:cNvPr id="0" name=""/>
        <dsp:cNvSpPr/>
      </dsp:nvSpPr>
      <dsp:spPr>
        <a:xfrm>
          <a:off x="0" y="3386829"/>
          <a:ext cx="9041930" cy="1539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500" b="1" kern="1200" dirty="0"/>
            <a:t>Relación con la contraparte</a:t>
          </a:r>
        </a:p>
      </dsp:txBody>
      <dsp:txXfrm>
        <a:off x="1962332" y="3386829"/>
        <a:ext cx="7079597" cy="1539467"/>
      </dsp:txXfrm>
    </dsp:sp>
    <dsp:sp modelId="{AA7CFA1C-BF03-4F42-BC82-C786837E1034}">
      <dsp:nvSpPr>
        <dsp:cNvPr id="0" name=""/>
        <dsp:cNvSpPr/>
      </dsp:nvSpPr>
      <dsp:spPr>
        <a:xfrm>
          <a:off x="153946" y="3540775"/>
          <a:ext cx="1808386" cy="12315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95E4-E5B2-441B-8981-DF19CBBAFE2D}">
      <dsp:nvSpPr>
        <dsp:cNvPr id="0" name=""/>
        <dsp:cNvSpPr/>
      </dsp:nvSpPr>
      <dsp:spPr>
        <a:xfrm>
          <a:off x="0" y="0"/>
          <a:ext cx="9041930" cy="2345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900" b="1" kern="1200" dirty="0"/>
            <a:t>Nuevos tiempos procesales</a:t>
          </a:r>
        </a:p>
      </dsp:txBody>
      <dsp:txXfrm>
        <a:off x="2042914" y="0"/>
        <a:ext cx="6999015" cy="2345282"/>
      </dsp:txXfrm>
    </dsp:sp>
    <dsp:sp modelId="{73466D47-0A50-44E7-8FA7-317B5DE02B69}">
      <dsp:nvSpPr>
        <dsp:cNvPr id="0" name=""/>
        <dsp:cNvSpPr/>
      </dsp:nvSpPr>
      <dsp:spPr>
        <a:xfrm>
          <a:off x="234528" y="234528"/>
          <a:ext cx="1808386" cy="1876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007DB-839A-487D-9699-54BFE140E469}">
      <dsp:nvSpPr>
        <dsp:cNvPr id="0" name=""/>
        <dsp:cNvSpPr/>
      </dsp:nvSpPr>
      <dsp:spPr>
        <a:xfrm>
          <a:off x="0" y="2579811"/>
          <a:ext cx="9041930" cy="2345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900" b="1" kern="1200" dirty="0"/>
            <a:t> Construir un relato claro y comunicarlo con simpleza</a:t>
          </a:r>
        </a:p>
      </dsp:txBody>
      <dsp:txXfrm>
        <a:off x="2042914" y="2579811"/>
        <a:ext cx="6999015" cy="2345282"/>
      </dsp:txXfrm>
    </dsp:sp>
    <dsp:sp modelId="{580ABD1E-D009-4E7B-BD64-18B1AC7C4734}">
      <dsp:nvSpPr>
        <dsp:cNvPr id="0" name=""/>
        <dsp:cNvSpPr/>
      </dsp:nvSpPr>
      <dsp:spPr>
        <a:xfrm>
          <a:off x="234528" y="2814339"/>
          <a:ext cx="1808386" cy="1876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842F8-4278-46C0-A163-6F946A6E48A2}">
      <dsp:nvSpPr>
        <dsp:cNvPr id="0" name=""/>
        <dsp:cNvSpPr/>
      </dsp:nvSpPr>
      <dsp:spPr>
        <a:xfrm>
          <a:off x="0" y="0"/>
          <a:ext cx="9404030" cy="15380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/>
            <a:t>Audiencias celebradas: 7115</a:t>
          </a:r>
        </a:p>
      </dsp:txBody>
      <dsp:txXfrm>
        <a:off x="2034606" y="0"/>
        <a:ext cx="7369423" cy="1538007"/>
      </dsp:txXfrm>
    </dsp:sp>
    <dsp:sp modelId="{4ADF4406-8845-4A50-B23F-1B1377A18652}">
      <dsp:nvSpPr>
        <dsp:cNvPr id="0" name=""/>
        <dsp:cNvSpPr/>
      </dsp:nvSpPr>
      <dsp:spPr>
        <a:xfrm>
          <a:off x="153800" y="153800"/>
          <a:ext cx="1880806" cy="1230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9760E-C9FD-4C2A-BA62-AEAC2F27F992}">
      <dsp:nvSpPr>
        <dsp:cNvPr id="0" name=""/>
        <dsp:cNvSpPr/>
      </dsp:nvSpPr>
      <dsp:spPr>
        <a:xfrm>
          <a:off x="0" y="1691808"/>
          <a:ext cx="9404030" cy="1538007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/>
            <a:t>Finalización de juicios: 51% por acuerdo</a:t>
          </a:r>
        </a:p>
      </dsp:txBody>
      <dsp:txXfrm>
        <a:off x="2034606" y="1691808"/>
        <a:ext cx="7369423" cy="1538007"/>
      </dsp:txXfrm>
    </dsp:sp>
    <dsp:sp modelId="{BA39B73B-A17F-4845-8464-1726D86897C1}">
      <dsp:nvSpPr>
        <dsp:cNvPr id="0" name=""/>
        <dsp:cNvSpPr/>
      </dsp:nvSpPr>
      <dsp:spPr>
        <a:xfrm>
          <a:off x="153800" y="1845608"/>
          <a:ext cx="1880806" cy="1230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E3F8A-F8FF-43B3-A50D-9C889FFF032E}">
      <dsp:nvSpPr>
        <dsp:cNvPr id="0" name=""/>
        <dsp:cNvSpPr/>
      </dsp:nvSpPr>
      <dsp:spPr>
        <a:xfrm>
          <a:off x="0" y="3383616"/>
          <a:ext cx="9404030" cy="1538007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/>
            <a:t>Duración del proceso: 68% de las AC se realizaron en menos de 4 meses desde la AP</a:t>
          </a:r>
        </a:p>
      </dsp:txBody>
      <dsp:txXfrm>
        <a:off x="2034606" y="3383616"/>
        <a:ext cx="7369423" cy="1538007"/>
      </dsp:txXfrm>
    </dsp:sp>
    <dsp:sp modelId="{57D39D48-4836-4038-A50E-0BD0D31E2B0F}">
      <dsp:nvSpPr>
        <dsp:cNvPr id="0" name=""/>
        <dsp:cNvSpPr/>
      </dsp:nvSpPr>
      <dsp:spPr>
        <a:xfrm>
          <a:off x="153800" y="3537417"/>
          <a:ext cx="1880806" cy="1230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4A7B7-4D88-4941-BCBE-83C3F4706432}">
      <dsp:nvSpPr>
        <dsp:cNvPr id="0" name=""/>
        <dsp:cNvSpPr/>
      </dsp:nvSpPr>
      <dsp:spPr>
        <a:xfrm>
          <a:off x="1153790" y="1792515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83000"/>
                <a:satMod val="100000"/>
                <a:lumMod val="100000"/>
              </a:schemeClr>
            </a:gs>
            <a:gs pos="100000">
              <a:schemeClr val="accent3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/>
            <a:t>Satisfacción de los usuarios</a:t>
          </a:r>
        </a:p>
      </dsp:txBody>
      <dsp:txXfrm>
        <a:off x="1184206" y="1822931"/>
        <a:ext cx="2016138" cy="977653"/>
      </dsp:txXfrm>
    </dsp:sp>
    <dsp:sp modelId="{4A121E1D-7B94-49D6-8F3B-0A89320F3F5F}">
      <dsp:nvSpPr>
        <dsp:cNvPr id="0" name=""/>
        <dsp:cNvSpPr/>
      </dsp:nvSpPr>
      <dsp:spPr>
        <a:xfrm rot="18289469">
          <a:off x="2918751" y="1694414"/>
          <a:ext cx="14548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4805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09784" y="1678258"/>
        <a:ext cx="72740" cy="72740"/>
      </dsp:txXfrm>
    </dsp:sp>
    <dsp:sp modelId="{6563A6D3-ECB5-40A6-A834-9947F80B89FA}">
      <dsp:nvSpPr>
        <dsp:cNvPr id="0" name=""/>
        <dsp:cNvSpPr/>
      </dsp:nvSpPr>
      <dsp:spPr>
        <a:xfrm>
          <a:off x="4061548" y="598257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/>
            <a:t>4186 justiciables encuestados</a:t>
          </a:r>
        </a:p>
      </dsp:txBody>
      <dsp:txXfrm>
        <a:off x="4091964" y="628673"/>
        <a:ext cx="2016138" cy="977653"/>
      </dsp:txXfrm>
    </dsp:sp>
    <dsp:sp modelId="{16F19EDD-E3FD-49EF-B9D6-D90883D74755}">
      <dsp:nvSpPr>
        <dsp:cNvPr id="0" name=""/>
        <dsp:cNvSpPr/>
      </dsp:nvSpPr>
      <dsp:spPr>
        <a:xfrm rot="19457599">
          <a:off x="6042353" y="798720"/>
          <a:ext cx="1023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118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28334" y="793357"/>
        <a:ext cx="51155" cy="51155"/>
      </dsp:txXfrm>
    </dsp:sp>
    <dsp:sp modelId="{75665A90-63EA-4EB1-9244-219A78C4511C}">
      <dsp:nvSpPr>
        <dsp:cNvPr id="0" name=""/>
        <dsp:cNvSpPr/>
      </dsp:nvSpPr>
      <dsp:spPr>
        <a:xfrm>
          <a:off x="6969306" y="1128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83000"/>
                <a:satMod val="100000"/>
                <a:lumMod val="100000"/>
              </a:schemeClr>
            </a:gs>
            <a:gs pos="100000">
              <a:schemeClr val="accent5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El 99% satisfechas con el trato recibido</a:t>
          </a:r>
          <a:endParaRPr lang="es-AR" sz="1600" kern="1200" dirty="0"/>
        </a:p>
      </dsp:txBody>
      <dsp:txXfrm>
        <a:off x="6999722" y="31544"/>
        <a:ext cx="2016138" cy="977653"/>
      </dsp:txXfrm>
    </dsp:sp>
    <dsp:sp modelId="{8F0D2CF1-2E4C-41E4-B445-D95220EBF2DA}">
      <dsp:nvSpPr>
        <dsp:cNvPr id="0" name=""/>
        <dsp:cNvSpPr/>
      </dsp:nvSpPr>
      <dsp:spPr>
        <a:xfrm rot="2142401">
          <a:off x="6042353" y="1395849"/>
          <a:ext cx="1023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118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28334" y="1390486"/>
        <a:ext cx="51155" cy="51155"/>
      </dsp:txXfrm>
    </dsp:sp>
    <dsp:sp modelId="{A30FE9EE-373E-4A93-B227-79CD8FE2903C}">
      <dsp:nvSpPr>
        <dsp:cNvPr id="0" name=""/>
        <dsp:cNvSpPr/>
      </dsp:nvSpPr>
      <dsp:spPr>
        <a:xfrm>
          <a:off x="6969306" y="1195386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83000"/>
                <a:satMod val="100000"/>
                <a:lumMod val="100000"/>
              </a:schemeClr>
            </a:gs>
            <a:gs pos="100000">
              <a:schemeClr val="accent5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El 97%  con haber sido escuchado/a por el/la juez/a.</a:t>
          </a:r>
          <a:endParaRPr lang="es-A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>
        <a:off x="6999722" y="1225802"/>
        <a:ext cx="2016138" cy="977653"/>
      </dsp:txXfrm>
    </dsp:sp>
    <dsp:sp modelId="{60A27AC1-2CFD-43EE-AB89-CEF8BF4FD66F}">
      <dsp:nvSpPr>
        <dsp:cNvPr id="0" name=""/>
        <dsp:cNvSpPr/>
      </dsp:nvSpPr>
      <dsp:spPr>
        <a:xfrm rot="3310531">
          <a:off x="2918751" y="2888672"/>
          <a:ext cx="14548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54805" y="202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609784" y="2872516"/>
        <a:ext cx="72740" cy="72740"/>
      </dsp:txXfrm>
    </dsp:sp>
    <dsp:sp modelId="{7634A174-9FC2-41AF-9FA1-A5D28BF0D2C0}">
      <dsp:nvSpPr>
        <dsp:cNvPr id="0" name=""/>
        <dsp:cNvSpPr/>
      </dsp:nvSpPr>
      <dsp:spPr>
        <a:xfrm>
          <a:off x="4061548" y="2986773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shade val="35000"/>
              <a:satMod val="16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/>
            <a:t>6407 abogados/as encuestados</a:t>
          </a:r>
        </a:p>
      </dsp:txBody>
      <dsp:txXfrm>
        <a:off x="4091964" y="3017189"/>
        <a:ext cx="2016138" cy="977653"/>
      </dsp:txXfrm>
    </dsp:sp>
    <dsp:sp modelId="{075E7973-B5BF-4BA7-BE17-19FE5A370F1B}">
      <dsp:nvSpPr>
        <dsp:cNvPr id="0" name=""/>
        <dsp:cNvSpPr/>
      </dsp:nvSpPr>
      <dsp:spPr>
        <a:xfrm rot="19457599">
          <a:off x="6042353" y="3187236"/>
          <a:ext cx="1023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118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28334" y="3181873"/>
        <a:ext cx="51155" cy="51155"/>
      </dsp:txXfrm>
    </dsp:sp>
    <dsp:sp modelId="{C3477533-32E0-4C32-9D74-56FED849612E}">
      <dsp:nvSpPr>
        <dsp:cNvPr id="0" name=""/>
        <dsp:cNvSpPr/>
      </dsp:nvSpPr>
      <dsp:spPr>
        <a:xfrm>
          <a:off x="6969306" y="2389644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83000"/>
                <a:satMod val="100000"/>
                <a:lumMod val="100000"/>
              </a:schemeClr>
            </a:gs>
            <a:gs pos="100000">
              <a:schemeClr val="accent6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El 96% satisfecho con la depuración de la prueba</a:t>
          </a:r>
          <a:endParaRPr lang="es-AR" sz="1600" kern="1200" dirty="0"/>
        </a:p>
      </dsp:txBody>
      <dsp:txXfrm>
        <a:off x="6999722" y="2420060"/>
        <a:ext cx="2016138" cy="977653"/>
      </dsp:txXfrm>
    </dsp:sp>
    <dsp:sp modelId="{8CEF3D73-AF44-43E4-8F46-F97BCAB28F7A}">
      <dsp:nvSpPr>
        <dsp:cNvPr id="0" name=""/>
        <dsp:cNvSpPr/>
      </dsp:nvSpPr>
      <dsp:spPr>
        <a:xfrm rot="2142401">
          <a:off x="6042353" y="3784365"/>
          <a:ext cx="10231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118" y="202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6528334" y="3779002"/>
        <a:ext cx="51155" cy="51155"/>
      </dsp:txXfrm>
    </dsp:sp>
    <dsp:sp modelId="{F50F2086-4DCF-480C-A8A1-05A520CA0A8B}">
      <dsp:nvSpPr>
        <dsp:cNvPr id="0" name=""/>
        <dsp:cNvSpPr/>
      </dsp:nvSpPr>
      <dsp:spPr>
        <a:xfrm>
          <a:off x="6969306" y="3583902"/>
          <a:ext cx="2076970" cy="1038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83000"/>
                <a:satMod val="100000"/>
                <a:lumMod val="100000"/>
              </a:schemeClr>
            </a:gs>
            <a:gs pos="100000">
              <a:schemeClr val="accent6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97% con los intentos conciliatorios del/la juez/a</a:t>
          </a:r>
          <a:endParaRPr lang="es-AR" sz="1600" kern="1200" dirty="0"/>
        </a:p>
      </dsp:txBody>
      <dsp:txXfrm>
        <a:off x="6999722" y="3614318"/>
        <a:ext cx="2016138" cy="97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98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6149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38760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5867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0638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657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7702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841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1153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7496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73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ll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6193" y="1828800"/>
            <a:ext cx="5627105" cy="2646113"/>
          </a:xfrm>
        </p:spPr>
        <p:txBody>
          <a:bodyPr>
            <a:normAutofit/>
          </a:bodyPr>
          <a:lstStyle/>
          <a:p>
            <a:r>
              <a:rPr lang="es-AR" sz="4400" b="1" dirty="0"/>
              <a:t>GARANTÍAS Y PROCESOS. </a:t>
            </a:r>
            <a:br>
              <a:rPr lang="es-AR" sz="4400" b="1" dirty="0"/>
            </a:br>
            <a:r>
              <a:rPr lang="es-AR" sz="4000" dirty="0"/>
              <a:t>INMEDIATEZ Y ORALIDAD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0" y="5363936"/>
            <a:ext cx="5333999" cy="808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		      </a:t>
            </a:r>
            <a:r>
              <a:rPr lang="es-ES" sz="1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Yessica</a:t>
            </a:r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 N. </a:t>
            </a:r>
            <a:r>
              <a:rPr lang="es-ES" sz="1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Lincon</a:t>
            </a:r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. Jueza C.C. 12ª </a:t>
            </a:r>
            <a:r>
              <a:rPr lang="es-ES" sz="1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Nom</a:t>
            </a:r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. </a:t>
            </a:r>
            <a:r>
              <a:rPr lang="es-ES" sz="1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Cba</a:t>
            </a:r>
            <a:r>
              <a:rPr lang="es-ES" sz="1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.</a:t>
            </a:r>
            <a:endParaRPr lang="es-AR" sz="1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latin typeface="Corbel Light" panose="020B03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53E5BB-53AE-0C32-E588-B836AC1A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6" r="37548" b="-1"/>
          <a:stretch/>
        </p:blipFill>
        <p:spPr>
          <a:xfrm>
            <a:off x="18124" y="9233"/>
            <a:ext cx="3681047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4592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350F791-2F75-46BC-8B26-0C1CB1C09320}"/>
              </a:ext>
            </a:extLst>
          </p:cNvPr>
          <p:cNvSpPr txBox="1">
            <a:spLocks/>
          </p:cNvSpPr>
          <p:nvPr/>
        </p:nvSpPr>
        <p:spPr>
          <a:xfrm>
            <a:off x="1512822" y="553791"/>
            <a:ext cx="9730434" cy="1120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Medición de resultados período febrero 2019 – junio 2023</a:t>
            </a:r>
            <a:br>
              <a:rPr lang="es-ES" sz="3200" dirty="0"/>
            </a:br>
            <a:r>
              <a:rPr lang="es-ES" sz="2400" dirty="0"/>
              <a:t>Fuente: Justicia córdoba</a:t>
            </a:r>
            <a:r>
              <a:rPr lang="es-ES" sz="3200" dirty="0"/>
              <a:t/>
            </a:r>
            <a:br>
              <a:rPr lang="es-ES" sz="3200" dirty="0"/>
            </a:br>
            <a:endParaRPr lang="es-AR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82539696"/>
              </p:ext>
            </p:extLst>
          </p:nvPr>
        </p:nvGraphicFramePr>
        <p:xfrm>
          <a:off x="1043189" y="2021983"/>
          <a:ext cx="10200067" cy="462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111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4810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833837A-AE06-46F8-AE92-6C7E8BD11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es-ES" sz="3500" dirty="0"/>
              <a:t>INMEDIATEZ Y ORALIDAD</a:t>
            </a:r>
            <a:br>
              <a:rPr lang="es-ES" sz="3500" dirty="0"/>
            </a:br>
            <a:r>
              <a:rPr lang="es-ES" sz="2000" dirty="0"/>
              <a:t>antes de la LEY 10.555</a:t>
            </a:r>
            <a:endParaRPr lang="es-AR" sz="2000" dirty="0"/>
          </a:p>
        </p:txBody>
      </p:sp>
      <p:pic>
        <p:nvPicPr>
          <p:cNvPr id="7" name="1 Imagen">
            <a:extLst>
              <a:ext uri="{FF2B5EF4-FFF2-40B4-BE49-F238E27FC236}">
                <a16:creationId xmlns:a16="http://schemas.microsoft.com/office/drawing/2014/main" xmlns="" id="{BFC12438-E98C-4B53-A7C9-C299DEC0A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65" y="484632"/>
            <a:ext cx="2295132" cy="35119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9890A6E-0914-4D75-9845-FA34666CE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0FE77D4-58C3-4486-B22D-15109B12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BB712C9-0D43-4ECB-A652-50ABCB372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4" y="4258474"/>
            <a:ext cx="3291514" cy="201605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</a:t>
            </a: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EXPEDIENTE</a:t>
            </a: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Preeminencia de </a:t>
            </a: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ESCRITO</a:t>
            </a: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DELEGACION INFORMAL </a:t>
            </a: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funciones</a:t>
            </a: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Juez</a:t>
            </a: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ESPECTADOR</a:t>
            </a: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BUROCRATIZACION</a:t>
            </a:r>
            <a:endParaRPr lang="es-A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LENGUAJE </a:t>
            </a: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hermético</a:t>
            </a:r>
          </a:p>
          <a:p>
            <a:pPr marL="514350" indent="-514350">
              <a:spcAft>
                <a:spcPts val="800"/>
              </a:spcAft>
              <a:buFont typeface="+mj-lt"/>
              <a:buAutoNum type="romanLcPeriod"/>
            </a:pPr>
            <a:r>
              <a:rPr lang="es-A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DURACION </a:t>
            </a:r>
            <a:r>
              <a:rPr lang="es-A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 procesos </a:t>
            </a:r>
          </a:p>
          <a:p>
            <a:pPr>
              <a:buFontTx/>
              <a:buChar char="-"/>
            </a:pPr>
            <a:endParaRPr lang="es-A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360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9980" y="249061"/>
            <a:ext cx="8889643" cy="6125981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3" indent="0">
              <a:buNone/>
            </a:pPr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12557732"/>
              </p:ext>
            </p:extLst>
          </p:nvPr>
        </p:nvGraphicFramePr>
        <p:xfrm>
          <a:off x="3513068" y="1584102"/>
          <a:ext cx="7485488" cy="472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6" y="621961"/>
            <a:ext cx="3503948" cy="184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87" y="4611518"/>
            <a:ext cx="855237" cy="114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09" y="1544053"/>
            <a:ext cx="1113687" cy="133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7908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50025073"/>
              </p:ext>
            </p:extLst>
          </p:nvPr>
        </p:nvGraphicFramePr>
        <p:xfrm>
          <a:off x="911537" y="1635617"/>
          <a:ext cx="10112778" cy="497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27279" y="973321"/>
            <a:ext cx="5537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El Proceso por Audiencias</a:t>
            </a:r>
          </a:p>
        </p:txBody>
      </p:sp>
    </p:spTree>
    <p:extLst>
      <p:ext uri="{BB962C8B-B14F-4D97-AF65-F5344CB8AC3E}">
        <p14:creationId xmlns:p14="http://schemas.microsoft.com/office/powerpoint/2010/main" val="2902868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El antes y después 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4" y="2791910"/>
            <a:ext cx="4436704" cy="271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1" y="2840099"/>
            <a:ext cx="4754562" cy="250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Flecha curvada hacia abajo"/>
          <p:cNvSpPr/>
          <p:nvPr/>
        </p:nvSpPr>
        <p:spPr>
          <a:xfrm>
            <a:off x="5022760" y="1964028"/>
            <a:ext cx="1815921" cy="5537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2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676" y="404912"/>
            <a:ext cx="10364205" cy="630512"/>
          </a:xfrm>
        </p:spPr>
        <p:txBody>
          <a:bodyPr>
            <a:normAutofit/>
          </a:bodyPr>
          <a:lstStyle/>
          <a:p>
            <a:pPr algn="ctr"/>
            <a:r>
              <a:rPr lang="es-ES" sz="3000" dirty="0"/>
              <a:t>Sistema por audiencias. VIRTUDES y </a:t>
            </a:r>
            <a:r>
              <a:rPr lang="es-ES" sz="3000" dirty="0" smtClean="0"/>
              <a:t>VICIOS</a:t>
            </a:r>
            <a:endParaRPr lang="es-AR" sz="3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69875701"/>
              </p:ext>
            </p:extLst>
          </p:nvPr>
        </p:nvGraphicFramePr>
        <p:xfrm>
          <a:off x="2213258" y="1272798"/>
          <a:ext cx="9041930" cy="492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798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676" y="97971"/>
            <a:ext cx="10364205" cy="103686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 NUEVO ROL DEL ABOGADO LITIGANTE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23206626"/>
              </p:ext>
            </p:extLst>
          </p:nvPr>
        </p:nvGraphicFramePr>
        <p:xfrm>
          <a:off x="2213258" y="1272798"/>
          <a:ext cx="9041930" cy="492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384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676" y="97971"/>
            <a:ext cx="10364205" cy="103686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 NUEVO ROL DEL ABOGADO LITIGANTE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1657234"/>
              </p:ext>
            </p:extLst>
          </p:nvPr>
        </p:nvGraphicFramePr>
        <p:xfrm>
          <a:off x="2213258" y="1272798"/>
          <a:ext cx="9041930" cy="492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417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50F791-2F75-46BC-8B26-0C1CB1C0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59" y="218940"/>
            <a:ext cx="10168316" cy="1146221"/>
          </a:xfrm>
        </p:spPr>
        <p:txBody>
          <a:bodyPr>
            <a:noAutofit/>
          </a:bodyPr>
          <a:lstStyle/>
          <a:p>
            <a:r>
              <a:rPr lang="es-ES" sz="3200" dirty="0"/>
              <a:t/>
            </a:r>
            <a:br>
              <a:rPr lang="es-ES" sz="3200" dirty="0"/>
            </a:br>
            <a:r>
              <a:rPr lang="es-ES" sz="2800" dirty="0"/>
              <a:t>Medición de resultados. período febrero 2019 – junio 2023</a:t>
            </a:r>
            <a:br>
              <a:rPr lang="es-ES" sz="2800" dirty="0"/>
            </a:br>
            <a:r>
              <a:rPr lang="es-ES" sz="2000" dirty="0"/>
              <a:t>Fuente: Justicia córdoba</a:t>
            </a:r>
            <a:r>
              <a:rPr lang="es-ES" sz="3200" dirty="0"/>
              <a:t/>
            </a:r>
            <a:br>
              <a:rPr lang="es-ES" sz="3200" dirty="0"/>
            </a:br>
            <a:endParaRPr lang="es-AR" sz="32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111194052"/>
              </p:ext>
            </p:extLst>
          </p:nvPr>
        </p:nvGraphicFramePr>
        <p:xfrm>
          <a:off x="1649452" y="1653988"/>
          <a:ext cx="9404030" cy="492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473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307</Words>
  <Application>Microsoft Office PowerPoint</Application>
  <PresentationFormat>Personalizado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Integral</vt:lpstr>
      <vt:lpstr>GARANTÍAS Y PROCESOS.  INMEDIATEZ Y ORALIDAD</vt:lpstr>
      <vt:lpstr>INMEDIATEZ Y ORALIDAD antes de la LEY 10.555</vt:lpstr>
      <vt:lpstr>Presentación de PowerPoint</vt:lpstr>
      <vt:lpstr>Presentación de PowerPoint</vt:lpstr>
      <vt:lpstr>El antes y después </vt:lpstr>
      <vt:lpstr>Sistema por audiencias. VIRTUDES y VICIOS</vt:lpstr>
      <vt:lpstr>EL NUEVO ROL DEL ABOGADO LITIGANTE</vt:lpstr>
      <vt:lpstr>EL NUEVO ROL DEL ABOGADO LITIGANTE</vt:lpstr>
      <vt:lpstr> Medición de resultados. período febrero 2019 – junio 2023 Fuente: Justicia córdoba </vt:lpstr>
      <vt:lpstr>Presentación de PowerPoint</vt:lpstr>
      <vt:lpstr>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</dc:title>
  <dc:creator>mariano diaz villasuso</dc:creator>
  <cp:lastModifiedBy>LINCON, Yéssica Nadina</cp:lastModifiedBy>
  <cp:revision>160</cp:revision>
  <cp:lastPrinted>2023-08-02T14:23:32Z</cp:lastPrinted>
  <dcterms:created xsi:type="dcterms:W3CDTF">2017-03-10T13:04:52Z</dcterms:created>
  <dcterms:modified xsi:type="dcterms:W3CDTF">2023-09-12T16:42:40Z</dcterms:modified>
</cp:coreProperties>
</file>