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omments/comment1.xml" ContentType="application/vnd.openxmlformats-officedocument.presentationml.comment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73" r:id="rId6"/>
    <p:sldId id="264" r:id="rId7"/>
    <p:sldId id="263" r:id="rId8"/>
    <p:sldId id="266" r:id="rId9"/>
    <p:sldId id="267" r:id="rId10"/>
    <p:sldId id="270" r:id="rId11"/>
    <p:sldId id="271" r:id="rId12"/>
    <p:sldId id="268" r:id="rId13"/>
    <p:sldId id="272" r:id="rId14"/>
    <p:sldId id="269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" initials="P" lastIdx="1" clrIdx="0">
    <p:extLst>
      <p:ext uri="{19B8F6BF-5375-455C-9EA6-DF929625EA0E}">
        <p15:presenceInfo xmlns:p15="http://schemas.microsoft.com/office/powerpoint/2012/main" userId="Pau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2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19T23:07:32.028" idx="1">
    <p:pos x="7152" y="115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69D5F-F3FD-465D-96ED-030E1056BD0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99069D8-2ECC-47F5-B1F3-4EFB4D6BBD0A}">
      <dgm:prSet phldrT="[Texto]"/>
      <dgm:spPr>
        <a:solidFill>
          <a:schemeClr val="accent5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AMPARO POR MORA</a:t>
          </a:r>
          <a:endParaRPr lang="es-ES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A14DA93-F01A-4DE2-BAFB-1BAC894D8409}" type="parTrans" cxnId="{24602C09-389B-44D1-AA8E-5C59416A2B39}">
      <dgm:prSet/>
      <dgm:spPr/>
      <dgm:t>
        <a:bodyPr/>
        <a:lstStyle/>
        <a:p>
          <a:endParaRPr lang="es-ES"/>
        </a:p>
      </dgm:t>
    </dgm:pt>
    <dgm:pt modelId="{43E18368-6EDC-46C4-B89A-200089728C40}" type="sibTrans" cxnId="{24602C09-389B-44D1-AA8E-5C59416A2B39}">
      <dgm:prSet/>
      <dgm:spPr/>
      <dgm:t>
        <a:bodyPr/>
        <a:lstStyle/>
        <a:p>
          <a:endParaRPr lang="es-ES"/>
        </a:p>
      </dgm:t>
    </dgm:pt>
    <dgm:pt modelId="{A9F310F0-E62D-41AB-BF63-8BD88E089B8E}">
      <dgm:prSet phldrT="[Texto]"/>
      <dgm:spPr>
        <a:solidFill>
          <a:schemeClr val="accent5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Legitimación activa</a:t>
          </a:r>
          <a:endParaRPr lang="es-ES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F272B82-FB5A-42CF-9F75-460D4471D347}" type="parTrans" cxnId="{D8AB9C62-C224-43A6-B002-46E1465813EA}">
      <dgm:prSet/>
      <dgm:spPr/>
      <dgm:t>
        <a:bodyPr/>
        <a:lstStyle/>
        <a:p>
          <a:endParaRPr lang="es-ES"/>
        </a:p>
      </dgm:t>
    </dgm:pt>
    <dgm:pt modelId="{71FB8A95-E84A-4344-92C7-F3D43F0E4004}" type="sibTrans" cxnId="{D8AB9C62-C224-43A6-B002-46E1465813EA}">
      <dgm:prSet/>
      <dgm:spPr/>
      <dgm:t>
        <a:bodyPr/>
        <a:lstStyle/>
        <a:p>
          <a:endParaRPr lang="es-ES"/>
        </a:p>
      </dgm:t>
    </dgm:pt>
    <dgm:pt modelId="{FF1D2848-EEC1-4FDA-B045-3AEABDE173F9}">
      <dgm:prSet phldrT="[Texto]"/>
      <dgm:spPr>
        <a:solidFill>
          <a:schemeClr val="accent5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Legitimación pasiva</a:t>
          </a:r>
          <a:endParaRPr lang="es-ES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00DA368-4D66-4CEE-8DDD-55690874E508}" type="parTrans" cxnId="{E32F76A0-08D3-4A88-98E2-761514EE22E5}">
      <dgm:prSet/>
      <dgm:spPr/>
      <dgm:t>
        <a:bodyPr/>
        <a:lstStyle/>
        <a:p>
          <a:endParaRPr lang="es-ES"/>
        </a:p>
      </dgm:t>
    </dgm:pt>
    <dgm:pt modelId="{29002FEB-9F11-4453-B1B9-B9200DFF06B1}" type="sibTrans" cxnId="{E32F76A0-08D3-4A88-98E2-761514EE22E5}">
      <dgm:prSet/>
      <dgm:spPr/>
      <dgm:t>
        <a:bodyPr/>
        <a:lstStyle/>
        <a:p>
          <a:endParaRPr lang="es-ES"/>
        </a:p>
      </dgm:t>
    </dgm:pt>
    <dgm:pt modelId="{AAE2A735-318B-43D0-9A89-296F602D7625}" type="pres">
      <dgm:prSet presAssocID="{12169D5F-F3FD-465D-96ED-030E1056BD0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BE77E7F-67B1-483B-8BD7-DE4AF47E1C27}" type="pres">
      <dgm:prSet presAssocID="{B99069D8-2ECC-47F5-B1F3-4EFB4D6BBD0A}" presName="root1" presStyleCnt="0"/>
      <dgm:spPr/>
    </dgm:pt>
    <dgm:pt modelId="{F49EDF6A-E8C5-48A6-92FA-8273D9848C63}" type="pres">
      <dgm:prSet presAssocID="{B99069D8-2ECC-47F5-B1F3-4EFB4D6BBD0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550786-4F80-48F7-BD18-7356CA88A0E3}" type="pres">
      <dgm:prSet presAssocID="{B99069D8-2ECC-47F5-B1F3-4EFB4D6BBD0A}" presName="level2hierChild" presStyleCnt="0"/>
      <dgm:spPr/>
    </dgm:pt>
    <dgm:pt modelId="{567A5754-3E57-4243-9710-D7D50019FF36}" type="pres">
      <dgm:prSet presAssocID="{1F272B82-FB5A-42CF-9F75-460D4471D34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8CE181AF-3C91-424C-A689-E35C9CE83D17}" type="pres">
      <dgm:prSet presAssocID="{1F272B82-FB5A-42CF-9F75-460D4471D34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23CB831E-7418-44C6-9D28-6459063C847F}" type="pres">
      <dgm:prSet presAssocID="{A9F310F0-E62D-41AB-BF63-8BD88E089B8E}" presName="root2" presStyleCnt="0"/>
      <dgm:spPr/>
    </dgm:pt>
    <dgm:pt modelId="{F28671B4-9C47-4803-A765-C8164E173FE8}" type="pres">
      <dgm:prSet presAssocID="{A9F310F0-E62D-41AB-BF63-8BD88E089B8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35A498-C65D-4580-B757-081EEB0192D9}" type="pres">
      <dgm:prSet presAssocID="{A9F310F0-E62D-41AB-BF63-8BD88E089B8E}" presName="level3hierChild" presStyleCnt="0"/>
      <dgm:spPr/>
    </dgm:pt>
    <dgm:pt modelId="{4BA73795-1A9D-4A4D-8A32-BC009F9B2E55}" type="pres">
      <dgm:prSet presAssocID="{500DA368-4D66-4CEE-8DDD-55690874E508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2E81B8BF-59B2-46AE-A06B-67C0465D4A2E}" type="pres">
      <dgm:prSet presAssocID="{500DA368-4D66-4CEE-8DDD-55690874E508}" presName="connTx" presStyleLbl="parChTrans1D2" presStyleIdx="1" presStyleCnt="2"/>
      <dgm:spPr/>
      <dgm:t>
        <a:bodyPr/>
        <a:lstStyle/>
        <a:p>
          <a:endParaRPr lang="es-ES"/>
        </a:p>
      </dgm:t>
    </dgm:pt>
    <dgm:pt modelId="{FA91C3BF-5417-4C94-9FF7-D3A14AF4E7EB}" type="pres">
      <dgm:prSet presAssocID="{FF1D2848-EEC1-4FDA-B045-3AEABDE173F9}" presName="root2" presStyleCnt="0"/>
      <dgm:spPr/>
    </dgm:pt>
    <dgm:pt modelId="{E6BD6DBD-35BB-4091-BF18-640D98100917}" type="pres">
      <dgm:prSet presAssocID="{FF1D2848-EEC1-4FDA-B045-3AEABDE173F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572220-D623-4C6B-AC3C-F05363EAD65A}" type="pres">
      <dgm:prSet presAssocID="{FF1D2848-EEC1-4FDA-B045-3AEABDE173F9}" presName="level3hierChild" presStyleCnt="0"/>
      <dgm:spPr/>
    </dgm:pt>
  </dgm:ptLst>
  <dgm:cxnLst>
    <dgm:cxn modelId="{D4DCA3F0-9726-41A9-A6C5-EA55C5A349E7}" type="presOf" srcId="{500DA368-4D66-4CEE-8DDD-55690874E508}" destId="{4BA73795-1A9D-4A4D-8A32-BC009F9B2E55}" srcOrd="0" destOrd="0" presId="urn:microsoft.com/office/officeart/2005/8/layout/hierarchy2"/>
    <dgm:cxn modelId="{0765DCE0-2A8E-438E-9674-15C36632C784}" type="presOf" srcId="{1F272B82-FB5A-42CF-9F75-460D4471D347}" destId="{567A5754-3E57-4243-9710-D7D50019FF36}" srcOrd="0" destOrd="0" presId="urn:microsoft.com/office/officeart/2005/8/layout/hierarchy2"/>
    <dgm:cxn modelId="{F9A01F86-40E7-431C-9D1D-E5B8ED932807}" type="presOf" srcId="{FF1D2848-EEC1-4FDA-B045-3AEABDE173F9}" destId="{E6BD6DBD-35BB-4091-BF18-640D98100917}" srcOrd="0" destOrd="0" presId="urn:microsoft.com/office/officeart/2005/8/layout/hierarchy2"/>
    <dgm:cxn modelId="{18A634A3-4AA5-4591-8851-85877457C383}" type="presOf" srcId="{12169D5F-F3FD-465D-96ED-030E1056BD0C}" destId="{AAE2A735-318B-43D0-9A89-296F602D7625}" srcOrd="0" destOrd="0" presId="urn:microsoft.com/office/officeart/2005/8/layout/hierarchy2"/>
    <dgm:cxn modelId="{73AA865E-7ADF-4909-A102-C6BA6FD06AC2}" type="presOf" srcId="{A9F310F0-E62D-41AB-BF63-8BD88E089B8E}" destId="{F28671B4-9C47-4803-A765-C8164E173FE8}" srcOrd="0" destOrd="0" presId="urn:microsoft.com/office/officeart/2005/8/layout/hierarchy2"/>
    <dgm:cxn modelId="{E32F76A0-08D3-4A88-98E2-761514EE22E5}" srcId="{B99069D8-2ECC-47F5-B1F3-4EFB4D6BBD0A}" destId="{FF1D2848-EEC1-4FDA-B045-3AEABDE173F9}" srcOrd="1" destOrd="0" parTransId="{500DA368-4D66-4CEE-8DDD-55690874E508}" sibTransId="{29002FEB-9F11-4453-B1B9-B9200DFF06B1}"/>
    <dgm:cxn modelId="{24602C09-389B-44D1-AA8E-5C59416A2B39}" srcId="{12169D5F-F3FD-465D-96ED-030E1056BD0C}" destId="{B99069D8-2ECC-47F5-B1F3-4EFB4D6BBD0A}" srcOrd="0" destOrd="0" parTransId="{8A14DA93-F01A-4DE2-BAFB-1BAC894D8409}" sibTransId="{43E18368-6EDC-46C4-B89A-200089728C40}"/>
    <dgm:cxn modelId="{195CC428-BC39-48DD-926A-2A9997B477F2}" type="presOf" srcId="{500DA368-4D66-4CEE-8DDD-55690874E508}" destId="{2E81B8BF-59B2-46AE-A06B-67C0465D4A2E}" srcOrd="1" destOrd="0" presId="urn:microsoft.com/office/officeart/2005/8/layout/hierarchy2"/>
    <dgm:cxn modelId="{FBCAB457-DF49-48E7-A7B8-EF99A3CED619}" type="presOf" srcId="{B99069D8-2ECC-47F5-B1F3-4EFB4D6BBD0A}" destId="{F49EDF6A-E8C5-48A6-92FA-8273D9848C63}" srcOrd="0" destOrd="0" presId="urn:microsoft.com/office/officeart/2005/8/layout/hierarchy2"/>
    <dgm:cxn modelId="{D8AB9C62-C224-43A6-B002-46E1465813EA}" srcId="{B99069D8-2ECC-47F5-B1F3-4EFB4D6BBD0A}" destId="{A9F310F0-E62D-41AB-BF63-8BD88E089B8E}" srcOrd="0" destOrd="0" parTransId="{1F272B82-FB5A-42CF-9F75-460D4471D347}" sibTransId="{71FB8A95-E84A-4344-92C7-F3D43F0E4004}"/>
    <dgm:cxn modelId="{4598A78D-77F2-4603-B2EA-947B5A9721C9}" type="presOf" srcId="{1F272B82-FB5A-42CF-9F75-460D4471D347}" destId="{8CE181AF-3C91-424C-A689-E35C9CE83D17}" srcOrd="1" destOrd="0" presId="urn:microsoft.com/office/officeart/2005/8/layout/hierarchy2"/>
    <dgm:cxn modelId="{0EAE0681-3FE9-4A39-8A5F-C85D6E05B22C}" type="presParOf" srcId="{AAE2A735-318B-43D0-9A89-296F602D7625}" destId="{ABE77E7F-67B1-483B-8BD7-DE4AF47E1C27}" srcOrd="0" destOrd="0" presId="urn:microsoft.com/office/officeart/2005/8/layout/hierarchy2"/>
    <dgm:cxn modelId="{97FE3231-E881-41F7-8234-69C353388DA3}" type="presParOf" srcId="{ABE77E7F-67B1-483B-8BD7-DE4AF47E1C27}" destId="{F49EDF6A-E8C5-48A6-92FA-8273D9848C63}" srcOrd="0" destOrd="0" presId="urn:microsoft.com/office/officeart/2005/8/layout/hierarchy2"/>
    <dgm:cxn modelId="{83B524BA-C436-48F1-8FE1-45DC7E08ABCA}" type="presParOf" srcId="{ABE77E7F-67B1-483B-8BD7-DE4AF47E1C27}" destId="{BE550786-4F80-48F7-BD18-7356CA88A0E3}" srcOrd="1" destOrd="0" presId="urn:microsoft.com/office/officeart/2005/8/layout/hierarchy2"/>
    <dgm:cxn modelId="{039A5C72-83BF-42A7-A682-D7159124C3B2}" type="presParOf" srcId="{BE550786-4F80-48F7-BD18-7356CA88A0E3}" destId="{567A5754-3E57-4243-9710-D7D50019FF36}" srcOrd="0" destOrd="0" presId="urn:microsoft.com/office/officeart/2005/8/layout/hierarchy2"/>
    <dgm:cxn modelId="{AACEB90A-4EED-4D56-A047-3745F3ACD7C7}" type="presParOf" srcId="{567A5754-3E57-4243-9710-D7D50019FF36}" destId="{8CE181AF-3C91-424C-A689-E35C9CE83D17}" srcOrd="0" destOrd="0" presId="urn:microsoft.com/office/officeart/2005/8/layout/hierarchy2"/>
    <dgm:cxn modelId="{734AA8F1-86AF-4AB2-8A45-BFD8D2DEEE5B}" type="presParOf" srcId="{BE550786-4F80-48F7-BD18-7356CA88A0E3}" destId="{23CB831E-7418-44C6-9D28-6459063C847F}" srcOrd="1" destOrd="0" presId="urn:microsoft.com/office/officeart/2005/8/layout/hierarchy2"/>
    <dgm:cxn modelId="{42EBD58D-5F5C-493C-AEAE-A4F74259B4D3}" type="presParOf" srcId="{23CB831E-7418-44C6-9D28-6459063C847F}" destId="{F28671B4-9C47-4803-A765-C8164E173FE8}" srcOrd="0" destOrd="0" presId="urn:microsoft.com/office/officeart/2005/8/layout/hierarchy2"/>
    <dgm:cxn modelId="{1A1E3986-CE61-46BD-B21C-68F51CED0E93}" type="presParOf" srcId="{23CB831E-7418-44C6-9D28-6459063C847F}" destId="{A435A498-C65D-4580-B757-081EEB0192D9}" srcOrd="1" destOrd="0" presId="urn:microsoft.com/office/officeart/2005/8/layout/hierarchy2"/>
    <dgm:cxn modelId="{BA829AB7-FBCE-49AD-9CE0-E83D5323BFAD}" type="presParOf" srcId="{BE550786-4F80-48F7-BD18-7356CA88A0E3}" destId="{4BA73795-1A9D-4A4D-8A32-BC009F9B2E55}" srcOrd="2" destOrd="0" presId="urn:microsoft.com/office/officeart/2005/8/layout/hierarchy2"/>
    <dgm:cxn modelId="{50E30CAF-A98D-4D2F-861D-8BE008F0C496}" type="presParOf" srcId="{4BA73795-1A9D-4A4D-8A32-BC009F9B2E55}" destId="{2E81B8BF-59B2-46AE-A06B-67C0465D4A2E}" srcOrd="0" destOrd="0" presId="urn:microsoft.com/office/officeart/2005/8/layout/hierarchy2"/>
    <dgm:cxn modelId="{9C115B60-93A9-4B26-A6C8-0190391E34E3}" type="presParOf" srcId="{BE550786-4F80-48F7-BD18-7356CA88A0E3}" destId="{FA91C3BF-5417-4C94-9FF7-D3A14AF4E7EB}" srcOrd="3" destOrd="0" presId="urn:microsoft.com/office/officeart/2005/8/layout/hierarchy2"/>
    <dgm:cxn modelId="{0BB5C78E-8B5E-48C6-BF7D-D5AEC6227925}" type="presParOf" srcId="{FA91C3BF-5417-4C94-9FF7-D3A14AF4E7EB}" destId="{E6BD6DBD-35BB-4091-BF18-640D98100917}" srcOrd="0" destOrd="0" presId="urn:microsoft.com/office/officeart/2005/8/layout/hierarchy2"/>
    <dgm:cxn modelId="{DF81BDB2-28D3-48BA-8E1B-06AB141F1790}" type="presParOf" srcId="{FA91C3BF-5417-4C94-9FF7-D3A14AF4E7EB}" destId="{C9572220-D623-4C6B-AC3C-F05363EAD6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4E342-9519-4B6C-82E0-B7E71E26EE6A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F30FE45-D1CE-47C9-8E9A-BD7677271FE7}">
      <dgm:prSet phldrT="[Texto]" custT="1"/>
      <dgm:spPr/>
      <dgm:t>
        <a:bodyPr/>
        <a:lstStyle/>
        <a:p>
          <a:r>
            <a:rPr lang="es-ES" sz="2400" dirty="0" smtClean="0"/>
            <a:t>AMPARO POR MORA: </a:t>
          </a:r>
        </a:p>
        <a:p>
          <a:r>
            <a:rPr lang="es-ES" sz="2400" dirty="0" smtClean="0"/>
            <a:t>REQUISITOS</a:t>
          </a:r>
        </a:p>
        <a:p>
          <a:r>
            <a:rPr lang="es-ES" sz="2400" dirty="0" smtClean="0"/>
            <a:t>(SESIN/PISANI)</a:t>
          </a:r>
        </a:p>
      </dgm:t>
    </dgm:pt>
    <dgm:pt modelId="{9CD0EC14-3DEC-401E-874D-1ECE6B4E18AE}" type="parTrans" cxnId="{017AAF39-1A97-412A-8E8A-D0B938235C81}">
      <dgm:prSet/>
      <dgm:spPr/>
      <dgm:t>
        <a:bodyPr/>
        <a:lstStyle/>
        <a:p>
          <a:endParaRPr lang="es-ES"/>
        </a:p>
      </dgm:t>
    </dgm:pt>
    <dgm:pt modelId="{58D0632F-4C5C-4E5E-8836-C58C2E95A3B4}" type="sibTrans" cxnId="{017AAF39-1A97-412A-8E8A-D0B938235C81}">
      <dgm:prSet/>
      <dgm:spPr/>
      <dgm:t>
        <a:bodyPr/>
        <a:lstStyle/>
        <a:p>
          <a:endParaRPr lang="es-ES"/>
        </a:p>
      </dgm:t>
    </dgm:pt>
    <dgm:pt modelId="{F4F5CA39-7D8B-4170-837B-9930E5A7CD2B}">
      <dgm:prSet phldrT="[Tex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69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</dgm:spPr>
      <dgm:t>
        <a:bodyPr/>
        <a:lstStyle/>
        <a:p>
          <a:endParaRPr lang="es-ES" sz="2400" dirty="0" smtClean="0"/>
        </a:p>
        <a:p>
          <a:r>
            <a:rPr lang="es-ES" sz="2400" dirty="0" smtClean="0"/>
            <a:t>SITUACIÓN DE MORA</a:t>
          </a:r>
          <a:endParaRPr lang="es-ES" sz="2400" dirty="0"/>
        </a:p>
      </dgm:t>
    </dgm:pt>
    <dgm:pt modelId="{C3ECCA09-2DF3-426B-B1BC-64311DC6EA6A}" type="parTrans" cxnId="{748E218A-5179-442F-821F-D8EF96ACFCB1}">
      <dgm:prSet/>
      <dgm:spPr/>
      <dgm:t>
        <a:bodyPr/>
        <a:lstStyle/>
        <a:p>
          <a:endParaRPr lang="es-ES"/>
        </a:p>
      </dgm:t>
    </dgm:pt>
    <dgm:pt modelId="{B50F54CF-F581-453D-A6B8-698BAD8123CE}" type="sibTrans" cxnId="{748E218A-5179-442F-821F-D8EF96ACFCB1}">
      <dgm:prSet/>
      <dgm:spPr/>
      <dgm:t>
        <a:bodyPr/>
        <a:lstStyle/>
        <a:p>
          <a:endParaRPr lang="es-ES"/>
        </a:p>
      </dgm:t>
    </dgm:pt>
    <dgm:pt modelId="{D41307DF-B397-4D34-9AE3-017F1069D0D3}">
      <dgm:prSet phldrT="[Texto]" custT="1"/>
      <dgm:spPr/>
      <dgm:t>
        <a:bodyPr/>
        <a:lstStyle/>
        <a:p>
          <a:endParaRPr lang="es-ES" sz="2400" dirty="0" smtClean="0"/>
        </a:p>
        <a:p>
          <a:endParaRPr lang="es-ES" sz="2400" dirty="0" smtClean="0"/>
        </a:p>
        <a:p>
          <a:r>
            <a:rPr lang="es-ES" sz="2400" dirty="0" smtClean="0"/>
            <a:t>INCUMPLIMIENTO DE UN DEBER CONCRETO</a:t>
          </a:r>
          <a:endParaRPr lang="es-ES" sz="2400" dirty="0"/>
        </a:p>
      </dgm:t>
    </dgm:pt>
    <dgm:pt modelId="{1F85EDD6-FC4B-4B14-8500-3AE9AC8657AA}" type="parTrans" cxnId="{768F6CAE-92CE-4298-A8DB-363E262C3A8C}">
      <dgm:prSet/>
      <dgm:spPr/>
      <dgm:t>
        <a:bodyPr/>
        <a:lstStyle/>
        <a:p>
          <a:endParaRPr lang="es-ES"/>
        </a:p>
      </dgm:t>
    </dgm:pt>
    <dgm:pt modelId="{B836FD8B-14A5-4912-98FF-6A090C87796E}" type="sibTrans" cxnId="{768F6CAE-92CE-4298-A8DB-363E262C3A8C}">
      <dgm:prSet/>
      <dgm:spPr/>
      <dgm:t>
        <a:bodyPr/>
        <a:lstStyle/>
        <a:p>
          <a:endParaRPr lang="es-ES"/>
        </a:p>
      </dgm:t>
    </dgm:pt>
    <dgm:pt modelId="{B241D909-242F-42F9-90A9-0662B82A6ABE}">
      <dgm:prSet phldrT="[Texto]" custT="1"/>
      <dgm:spPr/>
      <dgm:t>
        <a:bodyPr/>
        <a:lstStyle/>
        <a:p>
          <a:r>
            <a:rPr lang="es-ES" sz="2400" dirty="0" smtClean="0"/>
            <a:t>PLAZO DETERMINADO</a:t>
          </a:r>
          <a:endParaRPr lang="es-ES" sz="2400" dirty="0"/>
        </a:p>
      </dgm:t>
    </dgm:pt>
    <dgm:pt modelId="{9F0E65CB-58DD-4D33-9E32-EB469A4BB58F}" type="parTrans" cxnId="{C8A67311-92EF-4D77-9CE7-E4A9D1004ED7}">
      <dgm:prSet/>
      <dgm:spPr/>
      <dgm:t>
        <a:bodyPr/>
        <a:lstStyle/>
        <a:p>
          <a:endParaRPr lang="es-ES"/>
        </a:p>
      </dgm:t>
    </dgm:pt>
    <dgm:pt modelId="{E81ADB09-FFF8-41CA-9EA7-E016A513435D}" type="sibTrans" cxnId="{C8A67311-92EF-4D77-9CE7-E4A9D1004ED7}">
      <dgm:prSet/>
      <dgm:spPr/>
      <dgm:t>
        <a:bodyPr/>
        <a:lstStyle/>
        <a:p>
          <a:endParaRPr lang="es-ES"/>
        </a:p>
      </dgm:t>
    </dgm:pt>
    <dgm:pt modelId="{936D5F4A-DFBE-45B6-963A-71D80620968F}">
      <dgm:prSet phldrT="[Texto]" custT="1"/>
      <dgm:spPr/>
      <dgm:t>
        <a:bodyPr/>
        <a:lstStyle/>
        <a:p>
          <a:r>
            <a:rPr lang="es-ES" sz="2400" dirty="0" smtClean="0"/>
            <a:t>EJERCICIO DE FUNCIÓN ADMINISTRATIVA</a:t>
          </a:r>
          <a:endParaRPr lang="es-ES" sz="2400" dirty="0"/>
        </a:p>
      </dgm:t>
    </dgm:pt>
    <dgm:pt modelId="{FFD4508F-9ECC-4E25-BD22-366F8C826FBB}" type="parTrans" cxnId="{6CD3A3B9-E509-4D90-93DB-783678F4F7A2}">
      <dgm:prSet/>
      <dgm:spPr/>
      <dgm:t>
        <a:bodyPr/>
        <a:lstStyle/>
        <a:p>
          <a:endParaRPr lang="es-ES"/>
        </a:p>
      </dgm:t>
    </dgm:pt>
    <dgm:pt modelId="{41B905F4-76C7-4EDC-AA2F-00BA06A8CE5E}" type="sibTrans" cxnId="{6CD3A3B9-E509-4D90-93DB-783678F4F7A2}">
      <dgm:prSet/>
      <dgm:spPr/>
      <dgm:t>
        <a:bodyPr/>
        <a:lstStyle/>
        <a:p>
          <a:endParaRPr lang="es-ES"/>
        </a:p>
      </dgm:t>
    </dgm:pt>
    <dgm:pt modelId="{D82115A3-AAD6-40A9-BA3F-D5B3CA42E232}" type="pres">
      <dgm:prSet presAssocID="{B854E342-9519-4B6C-82E0-B7E71E26EE6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D884FD-46ED-422E-9072-4033CE9BF5C6}" type="pres">
      <dgm:prSet presAssocID="{B854E342-9519-4B6C-82E0-B7E71E26EE6A}" presName="matrix" presStyleCnt="0"/>
      <dgm:spPr/>
    </dgm:pt>
    <dgm:pt modelId="{A1916550-B9CC-4FBE-9404-7F8A8BB29CFC}" type="pres">
      <dgm:prSet presAssocID="{B854E342-9519-4B6C-82E0-B7E71E26EE6A}" presName="tile1" presStyleLbl="node1" presStyleIdx="0" presStyleCnt="4" custLinFactNeighborX="0" custLinFactNeighborY="-2654"/>
      <dgm:spPr/>
      <dgm:t>
        <a:bodyPr/>
        <a:lstStyle/>
        <a:p>
          <a:endParaRPr lang="es-ES"/>
        </a:p>
      </dgm:t>
    </dgm:pt>
    <dgm:pt modelId="{5B006A9A-A676-4744-AB7A-A6B105480BB8}" type="pres">
      <dgm:prSet presAssocID="{B854E342-9519-4B6C-82E0-B7E71E26EE6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09CF64-F602-490D-9174-C3774A64A57B}" type="pres">
      <dgm:prSet presAssocID="{B854E342-9519-4B6C-82E0-B7E71E26EE6A}" presName="tile2" presStyleLbl="node1" presStyleIdx="1" presStyleCnt="4"/>
      <dgm:spPr/>
      <dgm:t>
        <a:bodyPr/>
        <a:lstStyle/>
        <a:p>
          <a:endParaRPr lang="es-ES"/>
        </a:p>
      </dgm:t>
    </dgm:pt>
    <dgm:pt modelId="{007343E7-1F3F-4F61-BF62-E21FC704A10B}" type="pres">
      <dgm:prSet presAssocID="{B854E342-9519-4B6C-82E0-B7E71E26EE6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F4542D-608D-4B22-AEDA-61CB851D1FFF}" type="pres">
      <dgm:prSet presAssocID="{B854E342-9519-4B6C-82E0-B7E71E26EE6A}" presName="tile3" presStyleLbl="node1" presStyleIdx="2" presStyleCnt="4"/>
      <dgm:spPr/>
      <dgm:t>
        <a:bodyPr/>
        <a:lstStyle/>
        <a:p>
          <a:endParaRPr lang="es-ES"/>
        </a:p>
      </dgm:t>
    </dgm:pt>
    <dgm:pt modelId="{B6233A63-E4F3-4325-A1BE-A95660AB4D4E}" type="pres">
      <dgm:prSet presAssocID="{B854E342-9519-4B6C-82E0-B7E71E26EE6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4DD02D-5067-4D60-B516-06D0316C6905}" type="pres">
      <dgm:prSet presAssocID="{B854E342-9519-4B6C-82E0-B7E71E26EE6A}" presName="tile4" presStyleLbl="node1" presStyleIdx="3" presStyleCnt="4"/>
      <dgm:spPr/>
      <dgm:t>
        <a:bodyPr/>
        <a:lstStyle/>
        <a:p>
          <a:endParaRPr lang="es-ES"/>
        </a:p>
      </dgm:t>
    </dgm:pt>
    <dgm:pt modelId="{3459FBD1-3B22-4F00-B8AC-C68BBA688604}" type="pres">
      <dgm:prSet presAssocID="{B854E342-9519-4B6C-82E0-B7E71E26EE6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10E888-0F2F-4B31-ADEA-03DBB57E8B6C}" type="pres">
      <dgm:prSet presAssocID="{B854E342-9519-4B6C-82E0-B7E71E26EE6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7682CE41-DDD7-43C1-A7D5-F3DFC603676C}" type="presOf" srcId="{D41307DF-B397-4D34-9AE3-017F1069D0D3}" destId="{1809CF64-F602-490D-9174-C3774A64A57B}" srcOrd="0" destOrd="0" presId="urn:microsoft.com/office/officeart/2005/8/layout/matrix1"/>
    <dgm:cxn modelId="{0C864835-5257-4187-8A10-2792356DF5F2}" type="presOf" srcId="{F4F5CA39-7D8B-4170-837B-9930E5A7CD2B}" destId="{A1916550-B9CC-4FBE-9404-7F8A8BB29CFC}" srcOrd="0" destOrd="0" presId="urn:microsoft.com/office/officeart/2005/8/layout/matrix1"/>
    <dgm:cxn modelId="{36CAAFED-8508-4887-A736-C5FF8931329A}" type="presOf" srcId="{CF30FE45-D1CE-47C9-8E9A-BD7677271FE7}" destId="{E710E888-0F2F-4B31-ADEA-03DBB57E8B6C}" srcOrd="0" destOrd="0" presId="urn:microsoft.com/office/officeart/2005/8/layout/matrix1"/>
    <dgm:cxn modelId="{6CD3A3B9-E509-4D90-93DB-783678F4F7A2}" srcId="{CF30FE45-D1CE-47C9-8E9A-BD7677271FE7}" destId="{936D5F4A-DFBE-45B6-963A-71D80620968F}" srcOrd="3" destOrd="0" parTransId="{FFD4508F-9ECC-4E25-BD22-366F8C826FBB}" sibTransId="{41B905F4-76C7-4EDC-AA2F-00BA06A8CE5E}"/>
    <dgm:cxn modelId="{7982CEB8-95C2-46B4-B4D8-0D1F82E28E58}" type="presOf" srcId="{F4F5CA39-7D8B-4170-837B-9930E5A7CD2B}" destId="{5B006A9A-A676-4744-AB7A-A6B105480BB8}" srcOrd="1" destOrd="0" presId="urn:microsoft.com/office/officeart/2005/8/layout/matrix1"/>
    <dgm:cxn modelId="{C8A67311-92EF-4D77-9CE7-E4A9D1004ED7}" srcId="{CF30FE45-D1CE-47C9-8E9A-BD7677271FE7}" destId="{B241D909-242F-42F9-90A9-0662B82A6ABE}" srcOrd="2" destOrd="0" parTransId="{9F0E65CB-58DD-4D33-9E32-EB469A4BB58F}" sibTransId="{E81ADB09-FFF8-41CA-9EA7-E016A513435D}"/>
    <dgm:cxn modelId="{748E218A-5179-442F-821F-D8EF96ACFCB1}" srcId="{CF30FE45-D1CE-47C9-8E9A-BD7677271FE7}" destId="{F4F5CA39-7D8B-4170-837B-9930E5A7CD2B}" srcOrd="0" destOrd="0" parTransId="{C3ECCA09-2DF3-426B-B1BC-64311DC6EA6A}" sibTransId="{B50F54CF-F581-453D-A6B8-698BAD8123CE}"/>
    <dgm:cxn modelId="{017AAF39-1A97-412A-8E8A-D0B938235C81}" srcId="{B854E342-9519-4B6C-82E0-B7E71E26EE6A}" destId="{CF30FE45-D1CE-47C9-8E9A-BD7677271FE7}" srcOrd="0" destOrd="0" parTransId="{9CD0EC14-3DEC-401E-874D-1ECE6B4E18AE}" sibTransId="{58D0632F-4C5C-4E5E-8836-C58C2E95A3B4}"/>
    <dgm:cxn modelId="{768F6CAE-92CE-4298-A8DB-363E262C3A8C}" srcId="{CF30FE45-D1CE-47C9-8E9A-BD7677271FE7}" destId="{D41307DF-B397-4D34-9AE3-017F1069D0D3}" srcOrd="1" destOrd="0" parTransId="{1F85EDD6-FC4B-4B14-8500-3AE9AC8657AA}" sibTransId="{B836FD8B-14A5-4912-98FF-6A090C87796E}"/>
    <dgm:cxn modelId="{A587B5FF-01E5-4162-99B8-8BD013B2293C}" type="presOf" srcId="{936D5F4A-DFBE-45B6-963A-71D80620968F}" destId="{3459FBD1-3B22-4F00-B8AC-C68BBA688604}" srcOrd="1" destOrd="0" presId="urn:microsoft.com/office/officeart/2005/8/layout/matrix1"/>
    <dgm:cxn modelId="{B4D91850-A13B-46A4-A922-9198F9E670E4}" type="presOf" srcId="{B854E342-9519-4B6C-82E0-B7E71E26EE6A}" destId="{D82115A3-AAD6-40A9-BA3F-D5B3CA42E232}" srcOrd="0" destOrd="0" presId="urn:microsoft.com/office/officeart/2005/8/layout/matrix1"/>
    <dgm:cxn modelId="{70B2A3EC-517F-45B9-81BA-D065BB68DB64}" type="presOf" srcId="{936D5F4A-DFBE-45B6-963A-71D80620968F}" destId="{4C4DD02D-5067-4D60-B516-06D0316C6905}" srcOrd="0" destOrd="0" presId="urn:microsoft.com/office/officeart/2005/8/layout/matrix1"/>
    <dgm:cxn modelId="{8CE20428-8690-43CC-B3CB-EEB1CF16DAF7}" type="presOf" srcId="{B241D909-242F-42F9-90A9-0662B82A6ABE}" destId="{0EF4542D-608D-4B22-AEDA-61CB851D1FFF}" srcOrd="0" destOrd="0" presId="urn:microsoft.com/office/officeart/2005/8/layout/matrix1"/>
    <dgm:cxn modelId="{88C565C2-50C8-477D-AF45-276FF3DF7639}" type="presOf" srcId="{D41307DF-B397-4D34-9AE3-017F1069D0D3}" destId="{007343E7-1F3F-4F61-BF62-E21FC704A10B}" srcOrd="1" destOrd="0" presId="urn:microsoft.com/office/officeart/2005/8/layout/matrix1"/>
    <dgm:cxn modelId="{94BBB844-FE62-4BC6-9624-D4BB96356BAC}" type="presOf" srcId="{B241D909-242F-42F9-90A9-0662B82A6ABE}" destId="{B6233A63-E4F3-4325-A1BE-A95660AB4D4E}" srcOrd="1" destOrd="0" presId="urn:microsoft.com/office/officeart/2005/8/layout/matrix1"/>
    <dgm:cxn modelId="{3D9D9DB0-7464-4C04-B2D2-C9AFB717C42C}" type="presParOf" srcId="{D82115A3-AAD6-40A9-BA3F-D5B3CA42E232}" destId="{C6D884FD-46ED-422E-9072-4033CE9BF5C6}" srcOrd="0" destOrd="0" presId="urn:microsoft.com/office/officeart/2005/8/layout/matrix1"/>
    <dgm:cxn modelId="{093014A8-72CA-4191-8A05-4EB3CB65CE71}" type="presParOf" srcId="{C6D884FD-46ED-422E-9072-4033CE9BF5C6}" destId="{A1916550-B9CC-4FBE-9404-7F8A8BB29CFC}" srcOrd="0" destOrd="0" presId="urn:microsoft.com/office/officeart/2005/8/layout/matrix1"/>
    <dgm:cxn modelId="{3E1EB987-1D97-416D-AEDC-0E4785ED308E}" type="presParOf" srcId="{C6D884FD-46ED-422E-9072-4033CE9BF5C6}" destId="{5B006A9A-A676-4744-AB7A-A6B105480BB8}" srcOrd="1" destOrd="0" presId="urn:microsoft.com/office/officeart/2005/8/layout/matrix1"/>
    <dgm:cxn modelId="{D92FB4A0-390A-49A4-8602-828DE24B1057}" type="presParOf" srcId="{C6D884FD-46ED-422E-9072-4033CE9BF5C6}" destId="{1809CF64-F602-490D-9174-C3774A64A57B}" srcOrd="2" destOrd="0" presId="urn:microsoft.com/office/officeart/2005/8/layout/matrix1"/>
    <dgm:cxn modelId="{7259C954-2663-48C5-BABD-792D6B5CFE90}" type="presParOf" srcId="{C6D884FD-46ED-422E-9072-4033CE9BF5C6}" destId="{007343E7-1F3F-4F61-BF62-E21FC704A10B}" srcOrd="3" destOrd="0" presId="urn:microsoft.com/office/officeart/2005/8/layout/matrix1"/>
    <dgm:cxn modelId="{A5ACD6FB-AF13-45A2-9D44-1A95B3FCAD55}" type="presParOf" srcId="{C6D884FD-46ED-422E-9072-4033CE9BF5C6}" destId="{0EF4542D-608D-4B22-AEDA-61CB851D1FFF}" srcOrd="4" destOrd="0" presId="urn:microsoft.com/office/officeart/2005/8/layout/matrix1"/>
    <dgm:cxn modelId="{176FA2A1-9C1D-4C11-8809-45810CB77400}" type="presParOf" srcId="{C6D884FD-46ED-422E-9072-4033CE9BF5C6}" destId="{B6233A63-E4F3-4325-A1BE-A95660AB4D4E}" srcOrd="5" destOrd="0" presId="urn:microsoft.com/office/officeart/2005/8/layout/matrix1"/>
    <dgm:cxn modelId="{B6B05372-8C4C-4B70-9AA4-D26117243DDE}" type="presParOf" srcId="{C6D884FD-46ED-422E-9072-4033CE9BF5C6}" destId="{4C4DD02D-5067-4D60-B516-06D0316C6905}" srcOrd="6" destOrd="0" presId="urn:microsoft.com/office/officeart/2005/8/layout/matrix1"/>
    <dgm:cxn modelId="{612E7457-3972-4564-AADA-2DD254495179}" type="presParOf" srcId="{C6D884FD-46ED-422E-9072-4033CE9BF5C6}" destId="{3459FBD1-3B22-4F00-B8AC-C68BBA688604}" srcOrd="7" destOrd="0" presId="urn:microsoft.com/office/officeart/2005/8/layout/matrix1"/>
    <dgm:cxn modelId="{9B23AEEA-935F-46F7-86AA-2077DC1E0DBA}" type="presParOf" srcId="{D82115A3-AAD6-40A9-BA3F-D5B3CA42E232}" destId="{E710E888-0F2F-4B31-ADEA-03DBB57E8B6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5BFFA1-874B-498F-A414-909E34217AE4}" type="doc">
      <dgm:prSet loTypeId="urn:microsoft.com/office/officeart/2005/8/layout/hProcess9" loCatId="process" qsTypeId="urn:microsoft.com/office/officeart/2005/8/quickstyle/simple5" qsCatId="simple" csTypeId="urn:microsoft.com/office/officeart/2005/8/colors/accent6_2" csCatId="accent6" phldr="1"/>
      <dgm:spPr/>
    </dgm:pt>
    <dgm:pt modelId="{9136F4CC-1DA8-4294-949D-98C0ABBC7B5D}">
      <dgm:prSet phldrT="[Texto]" custT="1"/>
      <dgm:spPr>
        <a:gradFill rotWithShape="0">
          <a:gsLst>
            <a:gs pos="0">
              <a:srgbClr val="00B050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Demanda</a:t>
          </a:r>
          <a:endParaRPr lang="es-ES" sz="2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94F0ED0-4025-4F84-9BBC-5876176F6F7B}" type="parTrans" cxnId="{746376C1-3594-433A-A067-7E49DCE81051}">
      <dgm:prSet/>
      <dgm:spPr/>
      <dgm:t>
        <a:bodyPr/>
        <a:lstStyle/>
        <a:p>
          <a:endParaRPr lang="es-ES"/>
        </a:p>
      </dgm:t>
    </dgm:pt>
    <dgm:pt modelId="{74B8B9E5-C01B-41D5-92B7-17FB7FCBAD95}" type="sibTrans" cxnId="{746376C1-3594-433A-A067-7E49DCE81051}">
      <dgm:prSet/>
      <dgm:spPr/>
      <dgm:t>
        <a:bodyPr/>
        <a:lstStyle/>
        <a:p>
          <a:endParaRPr lang="es-ES"/>
        </a:p>
      </dgm:t>
    </dgm:pt>
    <dgm:pt modelId="{B8E3C1A9-2793-40D3-A033-A3B90BAC87F5}">
      <dgm:prSet phldrT="[Texto]" custT="1"/>
      <dgm:spPr>
        <a:gradFill rotWithShape="0">
          <a:gsLst>
            <a:gs pos="0">
              <a:srgbClr val="00B050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5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Informe/</a:t>
          </a:r>
        </a:p>
        <a:p>
          <a:r>
            <a:rPr lang="es-ES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Contestación de la demanda</a:t>
          </a:r>
          <a:endParaRPr lang="es-ES" sz="2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BCB1B4-0B88-4004-BC2D-242A8B557FFA}" type="parTrans" cxnId="{1E78195B-80DD-469B-801F-9A9A38006E4E}">
      <dgm:prSet/>
      <dgm:spPr/>
      <dgm:t>
        <a:bodyPr/>
        <a:lstStyle/>
        <a:p>
          <a:endParaRPr lang="es-ES"/>
        </a:p>
      </dgm:t>
    </dgm:pt>
    <dgm:pt modelId="{45DA205B-E3DF-45BA-A385-2251BA3E373C}" type="sibTrans" cxnId="{1E78195B-80DD-469B-801F-9A9A38006E4E}">
      <dgm:prSet/>
      <dgm:spPr/>
      <dgm:t>
        <a:bodyPr/>
        <a:lstStyle/>
        <a:p>
          <a:endParaRPr lang="es-ES"/>
        </a:p>
      </dgm:t>
    </dgm:pt>
    <dgm:pt modelId="{794E6460-B16A-47BF-8242-7E9B53F7A095}">
      <dgm:prSet phldrT="[Texto]" custT="1"/>
      <dgm:spPr>
        <a:gradFill rotWithShape="0">
          <a:gsLst>
            <a:gs pos="0">
              <a:srgbClr val="00B050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Sentencia</a:t>
          </a:r>
          <a:endParaRPr lang="es-ES" sz="2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FC81260-DC23-4D47-B1CD-E665F1050A75}" type="parTrans" cxnId="{45B205E5-F20F-4943-BEFE-463941BD2A40}">
      <dgm:prSet/>
      <dgm:spPr/>
      <dgm:t>
        <a:bodyPr/>
        <a:lstStyle/>
        <a:p>
          <a:endParaRPr lang="es-ES"/>
        </a:p>
      </dgm:t>
    </dgm:pt>
    <dgm:pt modelId="{7A3EA6DF-0623-4FA8-8FA9-DAB224082157}" type="sibTrans" cxnId="{45B205E5-F20F-4943-BEFE-463941BD2A40}">
      <dgm:prSet/>
      <dgm:spPr/>
      <dgm:t>
        <a:bodyPr/>
        <a:lstStyle/>
        <a:p>
          <a:endParaRPr lang="es-ES"/>
        </a:p>
      </dgm:t>
    </dgm:pt>
    <dgm:pt modelId="{08C725CC-2C64-408E-A3A0-CCB433522FC7}" type="pres">
      <dgm:prSet presAssocID="{085BFFA1-874B-498F-A414-909E34217AE4}" presName="CompostProcess" presStyleCnt="0">
        <dgm:presLayoutVars>
          <dgm:dir/>
          <dgm:resizeHandles val="exact"/>
        </dgm:presLayoutVars>
      </dgm:prSet>
      <dgm:spPr/>
    </dgm:pt>
    <dgm:pt modelId="{EB751CE4-D179-467A-B4B6-A44D9CF8D02F}" type="pres">
      <dgm:prSet presAssocID="{085BFFA1-874B-498F-A414-909E34217AE4}" presName="arrow" presStyleLbl="bgShp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0C0273DA-BD1D-4429-8CB0-C99E465DC0A9}" type="pres">
      <dgm:prSet presAssocID="{085BFFA1-874B-498F-A414-909E34217AE4}" presName="linearProcess" presStyleCnt="0"/>
      <dgm:spPr/>
    </dgm:pt>
    <dgm:pt modelId="{D8A22058-ECA8-476A-9F1D-97771291FA26}" type="pres">
      <dgm:prSet presAssocID="{9136F4CC-1DA8-4294-949D-98C0ABBC7B5D}" presName="textNode" presStyleLbl="node1" presStyleIdx="0" presStyleCnt="3" custLinFactX="-21092" custLinFactNeighborX="-100000" custLinFactNeighborY="-17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76180C-5638-4A0F-9C00-447117719E39}" type="pres">
      <dgm:prSet presAssocID="{74B8B9E5-C01B-41D5-92B7-17FB7FCBAD95}" presName="sibTrans" presStyleCnt="0"/>
      <dgm:spPr/>
    </dgm:pt>
    <dgm:pt modelId="{6E4A3727-6043-4D46-8863-9735F3000E8A}" type="pres">
      <dgm:prSet presAssocID="{B8E3C1A9-2793-40D3-A033-A3B90BAC87F5}" presName="textNode" presStyleLbl="node1" presStyleIdx="1" presStyleCnt="3" custLinFactNeighborX="0" custLinFactNeighborY="-17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102E83-50C5-46C3-8947-423FD1F936E8}" type="pres">
      <dgm:prSet presAssocID="{45DA205B-E3DF-45BA-A385-2251BA3E373C}" presName="sibTrans" presStyleCnt="0"/>
      <dgm:spPr/>
    </dgm:pt>
    <dgm:pt modelId="{3127CFCD-CCC3-49E9-8D07-E90C4646EFD7}" type="pres">
      <dgm:prSet presAssocID="{794E6460-B16A-47BF-8242-7E9B53F7A09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5B205E5-F20F-4943-BEFE-463941BD2A40}" srcId="{085BFFA1-874B-498F-A414-909E34217AE4}" destId="{794E6460-B16A-47BF-8242-7E9B53F7A095}" srcOrd="2" destOrd="0" parTransId="{7FC81260-DC23-4D47-B1CD-E665F1050A75}" sibTransId="{7A3EA6DF-0623-4FA8-8FA9-DAB224082157}"/>
    <dgm:cxn modelId="{0D37ECD8-F34A-4B46-A26F-7C18D664993E}" type="presOf" srcId="{9136F4CC-1DA8-4294-949D-98C0ABBC7B5D}" destId="{D8A22058-ECA8-476A-9F1D-97771291FA26}" srcOrd="0" destOrd="0" presId="urn:microsoft.com/office/officeart/2005/8/layout/hProcess9"/>
    <dgm:cxn modelId="{EF84E6D4-6AAA-49E7-9C54-8274D00F9E96}" type="presOf" srcId="{B8E3C1A9-2793-40D3-A033-A3B90BAC87F5}" destId="{6E4A3727-6043-4D46-8863-9735F3000E8A}" srcOrd="0" destOrd="0" presId="urn:microsoft.com/office/officeart/2005/8/layout/hProcess9"/>
    <dgm:cxn modelId="{4FDD5333-F468-4AD9-8353-A6660DD74295}" type="presOf" srcId="{794E6460-B16A-47BF-8242-7E9B53F7A095}" destId="{3127CFCD-CCC3-49E9-8D07-E90C4646EFD7}" srcOrd="0" destOrd="0" presId="urn:microsoft.com/office/officeart/2005/8/layout/hProcess9"/>
    <dgm:cxn modelId="{FA741B6C-C5DF-460F-9286-567A6A49CB37}" type="presOf" srcId="{085BFFA1-874B-498F-A414-909E34217AE4}" destId="{08C725CC-2C64-408E-A3A0-CCB433522FC7}" srcOrd="0" destOrd="0" presId="urn:microsoft.com/office/officeart/2005/8/layout/hProcess9"/>
    <dgm:cxn modelId="{746376C1-3594-433A-A067-7E49DCE81051}" srcId="{085BFFA1-874B-498F-A414-909E34217AE4}" destId="{9136F4CC-1DA8-4294-949D-98C0ABBC7B5D}" srcOrd="0" destOrd="0" parTransId="{D94F0ED0-4025-4F84-9BBC-5876176F6F7B}" sibTransId="{74B8B9E5-C01B-41D5-92B7-17FB7FCBAD95}"/>
    <dgm:cxn modelId="{1E78195B-80DD-469B-801F-9A9A38006E4E}" srcId="{085BFFA1-874B-498F-A414-909E34217AE4}" destId="{B8E3C1A9-2793-40D3-A033-A3B90BAC87F5}" srcOrd="1" destOrd="0" parTransId="{6DBCB1B4-0B88-4004-BC2D-242A8B557FFA}" sibTransId="{45DA205B-E3DF-45BA-A385-2251BA3E373C}"/>
    <dgm:cxn modelId="{83F12354-1928-44DD-AF89-B4413201644B}" type="presParOf" srcId="{08C725CC-2C64-408E-A3A0-CCB433522FC7}" destId="{EB751CE4-D179-467A-B4B6-A44D9CF8D02F}" srcOrd="0" destOrd="0" presId="urn:microsoft.com/office/officeart/2005/8/layout/hProcess9"/>
    <dgm:cxn modelId="{AD3CD12E-1658-4A1D-AABA-21E2488740B4}" type="presParOf" srcId="{08C725CC-2C64-408E-A3A0-CCB433522FC7}" destId="{0C0273DA-BD1D-4429-8CB0-C99E465DC0A9}" srcOrd="1" destOrd="0" presId="urn:microsoft.com/office/officeart/2005/8/layout/hProcess9"/>
    <dgm:cxn modelId="{C8C156C0-EEE7-4482-A886-CDF57A6D2B74}" type="presParOf" srcId="{0C0273DA-BD1D-4429-8CB0-C99E465DC0A9}" destId="{D8A22058-ECA8-476A-9F1D-97771291FA26}" srcOrd="0" destOrd="0" presId="urn:microsoft.com/office/officeart/2005/8/layout/hProcess9"/>
    <dgm:cxn modelId="{3E7D7EF8-1CA0-494C-BFED-6E244277ECEF}" type="presParOf" srcId="{0C0273DA-BD1D-4429-8CB0-C99E465DC0A9}" destId="{7276180C-5638-4A0F-9C00-447117719E39}" srcOrd="1" destOrd="0" presId="urn:microsoft.com/office/officeart/2005/8/layout/hProcess9"/>
    <dgm:cxn modelId="{97B58691-C13B-46CB-8BA8-CAA671BE107A}" type="presParOf" srcId="{0C0273DA-BD1D-4429-8CB0-C99E465DC0A9}" destId="{6E4A3727-6043-4D46-8863-9735F3000E8A}" srcOrd="2" destOrd="0" presId="urn:microsoft.com/office/officeart/2005/8/layout/hProcess9"/>
    <dgm:cxn modelId="{66B8483F-F7CC-45AA-A5D8-F636638C4015}" type="presParOf" srcId="{0C0273DA-BD1D-4429-8CB0-C99E465DC0A9}" destId="{B0102E83-50C5-46C3-8947-423FD1F936E8}" srcOrd="3" destOrd="0" presId="urn:microsoft.com/office/officeart/2005/8/layout/hProcess9"/>
    <dgm:cxn modelId="{3269718C-FF52-4331-B328-0E0BD3DC54C7}" type="presParOf" srcId="{0C0273DA-BD1D-4429-8CB0-C99E465DC0A9}" destId="{3127CFCD-CCC3-49E9-8D07-E90C4646EF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B59889-047E-43BE-B239-3369CB06E10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45B1BCF-5F14-4404-A007-0761128BA2F8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Voto del Dr. </a:t>
          </a:r>
          <a:r>
            <a:rPr lang="es-ES" b="1" dirty="0" err="1" smtClean="0">
              <a:latin typeface="Verdana" panose="020B0604030504040204" pitchFamily="34" charset="0"/>
              <a:ea typeface="Verdana" panose="020B0604030504040204" pitchFamily="34" charset="0"/>
            </a:rPr>
            <a:t>Sesin</a:t>
          </a:r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 (art. 10, Ley 8508)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1D58204-A8D7-4F6E-A265-F8D951E4067D}" type="parTrans" cxnId="{43928B1B-9D29-45BA-9BF3-BDB82CBA0786}">
      <dgm:prSet/>
      <dgm:spPr/>
      <dgm:t>
        <a:bodyPr/>
        <a:lstStyle/>
        <a:p>
          <a:pPr algn="ctr"/>
          <a:endParaRPr lang="es-ES"/>
        </a:p>
      </dgm:t>
    </dgm:pt>
    <dgm:pt modelId="{577CF899-C539-4B3A-88C2-5978B9574049}" type="sibTrans" cxnId="{43928B1B-9D29-45BA-9BF3-BDB82CBA0786}">
      <dgm:prSet/>
      <dgm:spPr/>
      <dgm:t>
        <a:bodyPr/>
        <a:lstStyle/>
        <a:p>
          <a:pPr algn="ctr"/>
          <a:endParaRPr lang="es-ES"/>
        </a:p>
      </dgm:t>
    </dgm:pt>
    <dgm:pt modelId="{6C281723-FFAC-408E-82C8-CBA3640EC4E8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Demanda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AEF8C3E-F388-40A1-B5EB-767E366DA7BC}" type="parTrans" cxnId="{8D59D02E-3BB9-4B69-9424-994927BBF205}">
      <dgm:prSet/>
      <dgm:spPr/>
      <dgm:t>
        <a:bodyPr/>
        <a:lstStyle/>
        <a:p>
          <a:pPr algn="ctr"/>
          <a:endParaRPr lang="es-ES"/>
        </a:p>
      </dgm:t>
    </dgm:pt>
    <dgm:pt modelId="{1DF46C54-F17F-47D5-B1BA-3DF7D5A808B8}" type="sibTrans" cxnId="{8D59D02E-3BB9-4B69-9424-994927BBF205}">
      <dgm:prSet/>
      <dgm:spPr/>
      <dgm:t>
        <a:bodyPr/>
        <a:lstStyle/>
        <a:p>
          <a:pPr algn="ctr"/>
          <a:endParaRPr lang="es-ES"/>
        </a:p>
      </dgm:t>
    </dgm:pt>
    <dgm:pt modelId="{862A17B4-8C28-4837-9FF8-C9146039338F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Vencimiento del plazo del art. 7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3FA20C7-F156-49A3-AC21-EA854B07D227}" type="parTrans" cxnId="{F863390E-4BE0-4634-A787-D205094356FC}">
      <dgm:prSet/>
      <dgm:spPr/>
      <dgm:t>
        <a:bodyPr/>
        <a:lstStyle/>
        <a:p>
          <a:pPr algn="ctr"/>
          <a:endParaRPr lang="es-ES"/>
        </a:p>
      </dgm:t>
    </dgm:pt>
    <dgm:pt modelId="{8BA7447C-8754-404A-9057-9EAC7F784883}" type="sibTrans" cxnId="{F863390E-4BE0-4634-A787-D205094356FC}">
      <dgm:prSet/>
      <dgm:spPr/>
      <dgm:t>
        <a:bodyPr/>
        <a:lstStyle/>
        <a:p>
          <a:pPr algn="ctr"/>
          <a:endParaRPr lang="es-ES"/>
        </a:p>
      </dgm:t>
    </dgm:pt>
    <dgm:pt modelId="{1BD79B0F-4F3E-4906-ACC1-52B9902F384E}">
      <dgm:prSet phldrT="[Texto]" phldr="1"/>
      <dgm:spPr/>
      <dgm:t>
        <a:bodyPr/>
        <a:lstStyle/>
        <a:p>
          <a:pPr algn="ctr"/>
          <a:endParaRPr lang="es-ES" dirty="0"/>
        </a:p>
      </dgm:t>
    </dgm:pt>
    <dgm:pt modelId="{1BB1DD0C-9808-49F9-B8F7-E8AF78392AFA}" type="parTrans" cxnId="{2E5A5EBC-D1C2-40DC-B7A5-B3CC1C8FF683}">
      <dgm:prSet/>
      <dgm:spPr/>
      <dgm:t>
        <a:bodyPr/>
        <a:lstStyle/>
        <a:p>
          <a:pPr algn="ctr"/>
          <a:endParaRPr lang="es-ES"/>
        </a:p>
      </dgm:t>
    </dgm:pt>
    <dgm:pt modelId="{A57B277C-8E8D-4ABE-9A00-DAA727AE359F}" type="sibTrans" cxnId="{2E5A5EBC-D1C2-40DC-B7A5-B3CC1C8FF683}">
      <dgm:prSet/>
      <dgm:spPr/>
      <dgm:t>
        <a:bodyPr/>
        <a:lstStyle/>
        <a:p>
          <a:pPr algn="ctr"/>
          <a:endParaRPr lang="es-ES"/>
        </a:p>
      </dgm:t>
    </dgm:pt>
    <dgm:pt modelId="{D6893895-8593-41D6-BCE4-F025A58DBB3A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Vencimiento del plazo del art. 7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CCA1F1-551D-4259-BB47-21B5CDB7B454}" type="parTrans" cxnId="{96770D61-098A-4891-8616-2BD33A7D2838}">
      <dgm:prSet/>
      <dgm:spPr/>
      <dgm:t>
        <a:bodyPr/>
        <a:lstStyle/>
        <a:p>
          <a:pPr algn="ctr"/>
          <a:endParaRPr lang="es-ES"/>
        </a:p>
      </dgm:t>
    </dgm:pt>
    <dgm:pt modelId="{C530EF4B-6032-45DE-89A9-BE592117C17F}" type="sibTrans" cxnId="{96770D61-098A-4891-8616-2BD33A7D2838}">
      <dgm:prSet/>
      <dgm:spPr/>
      <dgm:t>
        <a:bodyPr/>
        <a:lstStyle/>
        <a:p>
          <a:pPr algn="ctr"/>
          <a:endParaRPr lang="es-ES"/>
        </a:p>
      </dgm:t>
    </dgm:pt>
    <dgm:pt modelId="{224C9DDC-2254-49DC-AD53-6DA5A9515307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Decreto de autos firme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E63A5C-94CC-4ACE-B845-09C0AAFB3EFA}" type="parTrans" cxnId="{7264EC22-83A3-49F7-9FAB-5B6D86482627}">
      <dgm:prSet/>
      <dgm:spPr/>
      <dgm:t>
        <a:bodyPr/>
        <a:lstStyle/>
        <a:p>
          <a:pPr algn="ctr"/>
          <a:endParaRPr lang="es-ES"/>
        </a:p>
      </dgm:t>
    </dgm:pt>
    <dgm:pt modelId="{ABF43651-88C5-4E6F-A26B-D8E635519851}" type="sibTrans" cxnId="{7264EC22-83A3-49F7-9FAB-5B6D86482627}">
      <dgm:prSet/>
      <dgm:spPr/>
      <dgm:t>
        <a:bodyPr/>
        <a:lstStyle/>
        <a:p>
          <a:pPr algn="ctr"/>
          <a:endParaRPr lang="es-ES"/>
        </a:p>
      </dgm:t>
    </dgm:pt>
    <dgm:pt modelId="{027A08CE-F852-477E-9CA6-FD251CA6AD8F}">
      <dgm:prSet phldrT="[Texto]" phldr="1"/>
      <dgm:spPr/>
      <dgm:t>
        <a:bodyPr/>
        <a:lstStyle/>
        <a:p>
          <a:pPr algn="ctr"/>
          <a:endParaRPr lang="es-ES"/>
        </a:p>
      </dgm:t>
    </dgm:pt>
    <dgm:pt modelId="{2346F669-CCAB-443C-98D9-33A0B6AD97D3}" type="parTrans" cxnId="{11C66845-CE8E-43EF-A066-D142439C23DD}">
      <dgm:prSet/>
      <dgm:spPr/>
      <dgm:t>
        <a:bodyPr/>
        <a:lstStyle/>
        <a:p>
          <a:pPr algn="ctr"/>
          <a:endParaRPr lang="es-ES"/>
        </a:p>
      </dgm:t>
    </dgm:pt>
    <dgm:pt modelId="{B90BFC06-7249-411A-9CE6-955C3D745946}" type="sibTrans" cxnId="{11C66845-CE8E-43EF-A066-D142439C23DD}">
      <dgm:prSet/>
      <dgm:spPr/>
      <dgm:t>
        <a:bodyPr/>
        <a:lstStyle/>
        <a:p>
          <a:pPr algn="ctr"/>
          <a:endParaRPr lang="es-ES"/>
        </a:p>
      </dgm:t>
    </dgm:pt>
    <dgm:pt modelId="{CCC41583-D82A-4EB0-9184-617B35C473B6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Decreto de autos firme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C53E3BC-3AC9-4F81-85D5-0DF38F578C7E}" type="parTrans" cxnId="{5593B138-3F66-4110-8098-5E7E1028964F}">
      <dgm:prSet/>
      <dgm:spPr/>
      <dgm:t>
        <a:bodyPr/>
        <a:lstStyle/>
        <a:p>
          <a:pPr algn="ctr"/>
          <a:endParaRPr lang="es-ES"/>
        </a:p>
      </dgm:t>
    </dgm:pt>
    <dgm:pt modelId="{A844AB50-5FE7-4968-9235-B9D55AD27ADE}" type="sibTrans" cxnId="{5593B138-3F66-4110-8098-5E7E1028964F}">
      <dgm:prSet/>
      <dgm:spPr/>
      <dgm:t>
        <a:bodyPr/>
        <a:lstStyle/>
        <a:p>
          <a:pPr algn="ctr"/>
          <a:endParaRPr lang="es-ES"/>
        </a:p>
      </dgm:t>
    </dgm:pt>
    <dgm:pt modelId="{6AC98AFE-A283-4D44-A799-EF5623C56F94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Sentencia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8D4EF2-4EB3-4353-AEF6-AD366943291B}" type="parTrans" cxnId="{B0CEA810-A408-498D-AC4B-336A91D2BCE4}">
      <dgm:prSet/>
      <dgm:spPr/>
      <dgm:t>
        <a:bodyPr/>
        <a:lstStyle/>
        <a:p>
          <a:pPr algn="ctr"/>
          <a:endParaRPr lang="es-ES"/>
        </a:p>
      </dgm:t>
    </dgm:pt>
    <dgm:pt modelId="{B8526F5A-A7A7-4AAB-B589-29CF8C6EE7F6}" type="sibTrans" cxnId="{B0CEA810-A408-498D-AC4B-336A91D2BCE4}">
      <dgm:prSet/>
      <dgm:spPr/>
      <dgm:t>
        <a:bodyPr/>
        <a:lstStyle/>
        <a:p>
          <a:pPr algn="ctr"/>
          <a:endParaRPr lang="es-ES"/>
        </a:p>
      </dgm:t>
    </dgm:pt>
    <dgm:pt modelId="{28657F45-D452-4C02-B813-80FEE0BBA74C}" type="pres">
      <dgm:prSet presAssocID="{FCB59889-047E-43BE-B239-3369CB06E1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975EB80-6D32-4F78-906E-5C1EED1D7D20}" type="pres">
      <dgm:prSet presAssocID="{027A08CE-F852-477E-9CA6-FD251CA6AD8F}" presName="boxAndChildren" presStyleCnt="0"/>
      <dgm:spPr/>
    </dgm:pt>
    <dgm:pt modelId="{BEB199ED-0481-48C2-9432-85CD7682A380}" type="pres">
      <dgm:prSet presAssocID="{027A08CE-F852-477E-9CA6-FD251CA6AD8F}" presName="parentTextBox" presStyleLbl="node1" presStyleIdx="0" presStyleCnt="3"/>
      <dgm:spPr/>
      <dgm:t>
        <a:bodyPr/>
        <a:lstStyle/>
        <a:p>
          <a:endParaRPr lang="es-ES"/>
        </a:p>
      </dgm:t>
    </dgm:pt>
    <dgm:pt modelId="{AC50BE92-4ABC-4F70-9605-43AF361F575B}" type="pres">
      <dgm:prSet presAssocID="{027A08CE-F852-477E-9CA6-FD251CA6AD8F}" presName="entireBox" presStyleLbl="node1" presStyleIdx="0" presStyleCnt="3" custScaleY="44831"/>
      <dgm:spPr/>
      <dgm:t>
        <a:bodyPr/>
        <a:lstStyle/>
        <a:p>
          <a:endParaRPr lang="es-ES"/>
        </a:p>
      </dgm:t>
    </dgm:pt>
    <dgm:pt modelId="{78E009E3-5032-4D25-BEC9-9496A144506E}" type="pres">
      <dgm:prSet presAssocID="{027A08CE-F852-477E-9CA6-FD251CA6AD8F}" presName="descendantBox" presStyleCnt="0"/>
      <dgm:spPr/>
    </dgm:pt>
    <dgm:pt modelId="{9D790668-77A2-45D5-BE09-E461CE9D8FE6}" type="pres">
      <dgm:prSet presAssocID="{CCC41583-D82A-4EB0-9184-617B35C473B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B42742-0F93-4C52-9873-5CA3E37AF26B}" type="pres">
      <dgm:prSet presAssocID="{6AC98AFE-A283-4D44-A799-EF5623C56F9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86CAC8-7FE6-45BD-86F9-DDC79150C30F}" type="pres">
      <dgm:prSet presAssocID="{A57B277C-8E8D-4ABE-9A00-DAA727AE359F}" presName="sp" presStyleCnt="0"/>
      <dgm:spPr/>
    </dgm:pt>
    <dgm:pt modelId="{DEE03C06-9CBE-4D1A-82E4-5BDC9E97E1B0}" type="pres">
      <dgm:prSet presAssocID="{1BD79B0F-4F3E-4906-ACC1-52B9902F384E}" presName="arrowAndChildren" presStyleCnt="0"/>
      <dgm:spPr/>
    </dgm:pt>
    <dgm:pt modelId="{3C66658D-FC89-48BC-8C49-E27C3DCF220F}" type="pres">
      <dgm:prSet presAssocID="{1BD79B0F-4F3E-4906-ACC1-52B9902F384E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98E5B883-0B9E-4CA6-ABB2-091902601BE7}" type="pres">
      <dgm:prSet presAssocID="{1BD79B0F-4F3E-4906-ACC1-52B9902F384E}" presName="arrow" presStyleLbl="node1" presStyleIdx="1" presStyleCnt="3" custScaleY="74168"/>
      <dgm:spPr/>
      <dgm:t>
        <a:bodyPr/>
        <a:lstStyle/>
        <a:p>
          <a:endParaRPr lang="es-ES"/>
        </a:p>
      </dgm:t>
    </dgm:pt>
    <dgm:pt modelId="{348FDDC8-35FB-421E-91E5-2D4965A7E73A}" type="pres">
      <dgm:prSet presAssocID="{1BD79B0F-4F3E-4906-ACC1-52B9902F384E}" presName="descendantArrow" presStyleCnt="0"/>
      <dgm:spPr/>
    </dgm:pt>
    <dgm:pt modelId="{814B697A-742A-4388-AA02-7492145C069A}" type="pres">
      <dgm:prSet presAssocID="{D6893895-8593-41D6-BCE4-F025A58DBB3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2F1C1F-EECA-448C-969F-28672CD1FA2F}" type="pres">
      <dgm:prSet presAssocID="{224C9DDC-2254-49DC-AD53-6DA5A951530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4EA860-24F5-4FBE-80DE-659E4B2EC62F}" type="pres">
      <dgm:prSet presAssocID="{577CF899-C539-4B3A-88C2-5978B9574049}" presName="sp" presStyleCnt="0"/>
      <dgm:spPr/>
    </dgm:pt>
    <dgm:pt modelId="{337FE5EC-1F88-40A7-A871-CFAE2AA112C7}" type="pres">
      <dgm:prSet presAssocID="{E45B1BCF-5F14-4404-A007-0761128BA2F8}" presName="arrowAndChildren" presStyleCnt="0"/>
      <dgm:spPr/>
    </dgm:pt>
    <dgm:pt modelId="{CE51990D-B85B-46A0-8849-29312932C828}" type="pres">
      <dgm:prSet presAssocID="{E45B1BCF-5F14-4404-A007-0761128BA2F8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FC1AB439-DA6B-4C2D-9FE7-9AFF8BC65617}" type="pres">
      <dgm:prSet presAssocID="{E45B1BCF-5F14-4404-A007-0761128BA2F8}" presName="arrow" presStyleLbl="node1" presStyleIdx="2" presStyleCnt="3"/>
      <dgm:spPr/>
      <dgm:t>
        <a:bodyPr/>
        <a:lstStyle/>
        <a:p>
          <a:endParaRPr lang="es-ES"/>
        </a:p>
      </dgm:t>
    </dgm:pt>
    <dgm:pt modelId="{4A65B050-AFAB-431C-BB05-D0BA16103188}" type="pres">
      <dgm:prSet presAssocID="{E45B1BCF-5F14-4404-A007-0761128BA2F8}" presName="descendantArrow" presStyleCnt="0"/>
      <dgm:spPr/>
    </dgm:pt>
    <dgm:pt modelId="{5A67C356-5471-4E71-8C8C-CD28A4672DD8}" type="pres">
      <dgm:prSet presAssocID="{6C281723-FFAC-408E-82C8-CBA3640EC4E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5E0D6E-6AF1-4B50-8AB1-617D1D257743}" type="pres">
      <dgm:prSet presAssocID="{862A17B4-8C28-4837-9FF8-C9146039338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B3CF648-0601-4D92-9AAB-F4D6930CD144}" type="presOf" srcId="{D6893895-8593-41D6-BCE4-F025A58DBB3A}" destId="{814B697A-742A-4388-AA02-7492145C069A}" srcOrd="0" destOrd="0" presId="urn:microsoft.com/office/officeart/2005/8/layout/process4"/>
    <dgm:cxn modelId="{11C66845-CE8E-43EF-A066-D142439C23DD}" srcId="{FCB59889-047E-43BE-B239-3369CB06E108}" destId="{027A08CE-F852-477E-9CA6-FD251CA6AD8F}" srcOrd="2" destOrd="0" parTransId="{2346F669-CCAB-443C-98D9-33A0B6AD97D3}" sibTransId="{B90BFC06-7249-411A-9CE6-955C3D745946}"/>
    <dgm:cxn modelId="{6DE26352-CD8F-42DD-B2B8-7681A539FDFC}" type="presOf" srcId="{1BD79B0F-4F3E-4906-ACC1-52B9902F384E}" destId="{98E5B883-0B9E-4CA6-ABB2-091902601BE7}" srcOrd="1" destOrd="0" presId="urn:microsoft.com/office/officeart/2005/8/layout/process4"/>
    <dgm:cxn modelId="{9F1AD814-B484-4786-9932-B984319DCD49}" type="presOf" srcId="{1BD79B0F-4F3E-4906-ACC1-52B9902F384E}" destId="{3C66658D-FC89-48BC-8C49-E27C3DCF220F}" srcOrd="0" destOrd="0" presId="urn:microsoft.com/office/officeart/2005/8/layout/process4"/>
    <dgm:cxn modelId="{43928B1B-9D29-45BA-9BF3-BDB82CBA0786}" srcId="{FCB59889-047E-43BE-B239-3369CB06E108}" destId="{E45B1BCF-5F14-4404-A007-0761128BA2F8}" srcOrd="0" destOrd="0" parTransId="{41D58204-A8D7-4F6E-A265-F8D951E4067D}" sibTransId="{577CF899-C539-4B3A-88C2-5978B9574049}"/>
    <dgm:cxn modelId="{268B9AF7-7AA7-4F16-B02F-FD505CCC8B37}" type="presOf" srcId="{E45B1BCF-5F14-4404-A007-0761128BA2F8}" destId="{FC1AB439-DA6B-4C2D-9FE7-9AFF8BC65617}" srcOrd="1" destOrd="0" presId="urn:microsoft.com/office/officeart/2005/8/layout/process4"/>
    <dgm:cxn modelId="{8D59D02E-3BB9-4B69-9424-994927BBF205}" srcId="{E45B1BCF-5F14-4404-A007-0761128BA2F8}" destId="{6C281723-FFAC-408E-82C8-CBA3640EC4E8}" srcOrd="0" destOrd="0" parTransId="{1AEF8C3E-F388-40A1-B5EB-767E366DA7BC}" sibTransId="{1DF46C54-F17F-47D5-B1BA-3DF7D5A808B8}"/>
    <dgm:cxn modelId="{908C3EB0-4530-4A4D-860D-D4FFD39BC10B}" type="presOf" srcId="{224C9DDC-2254-49DC-AD53-6DA5A9515307}" destId="{302F1C1F-EECA-448C-969F-28672CD1FA2F}" srcOrd="0" destOrd="0" presId="urn:microsoft.com/office/officeart/2005/8/layout/process4"/>
    <dgm:cxn modelId="{2ED705E4-B03A-4218-8C2F-A6E88AD238A7}" type="presOf" srcId="{6AC98AFE-A283-4D44-A799-EF5623C56F94}" destId="{D1B42742-0F93-4C52-9873-5CA3E37AF26B}" srcOrd="0" destOrd="0" presId="urn:microsoft.com/office/officeart/2005/8/layout/process4"/>
    <dgm:cxn modelId="{74B4EB10-AA14-401E-B97E-C9D84CBACC27}" type="presOf" srcId="{6C281723-FFAC-408E-82C8-CBA3640EC4E8}" destId="{5A67C356-5471-4E71-8C8C-CD28A4672DD8}" srcOrd="0" destOrd="0" presId="urn:microsoft.com/office/officeart/2005/8/layout/process4"/>
    <dgm:cxn modelId="{3BD25685-16D1-4A01-A9FB-A685CE9913E6}" type="presOf" srcId="{E45B1BCF-5F14-4404-A007-0761128BA2F8}" destId="{CE51990D-B85B-46A0-8849-29312932C828}" srcOrd="0" destOrd="0" presId="urn:microsoft.com/office/officeart/2005/8/layout/process4"/>
    <dgm:cxn modelId="{AAFB9781-CA88-4AA9-B1D1-E81276E6F900}" type="presOf" srcId="{862A17B4-8C28-4837-9FF8-C9146039338F}" destId="{475E0D6E-6AF1-4B50-8AB1-617D1D257743}" srcOrd="0" destOrd="0" presId="urn:microsoft.com/office/officeart/2005/8/layout/process4"/>
    <dgm:cxn modelId="{F863390E-4BE0-4634-A787-D205094356FC}" srcId="{E45B1BCF-5F14-4404-A007-0761128BA2F8}" destId="{862A17B4-8C28-4837-9FF8-C9146039338F}" srcOrd="1" destOrd="0" parTransId="{23FA20C7-F156-49A3-AC21-EA854B07D227}" sibTransId="{8BA7447C-8754-404A-9057-9EAC7F784883}"/>
    <dgm:cxn modelId="{F8A9A67C-7D3D-4973-9E86-437C36980742}" type="presOf" srcId="{FCB59889-047E-43BE-B239-3369CB06E108}" destId="{28657F45-D452-4C02-B813-80FEE0BBA74C}" srcOrd="0" destOrd="0" presId="urn:microsoft.com/office/officeart/2005/8/layout/process4"/>
    <dgm:cxn modelId="{96770D61-098A-4891-8616-2BD33A7D2838}" srcId="{1BD79B0F-4F3E-4906-ACC1-52B9902F384E}" destId="{D6893895-8593-41D6-BCE4-F025A58DBB3A}" srcOrd="0" destOrd="0" parTransId="{DECCA1F1-551D-4259-BB47-21B5CDB7B454}" sibTransId="{C530EF4B-6032-45DE-89A9-BE592117C17F}"/>
    <dgm:cxn modelId="{2E5A5EBC-D1C2-40DC-B7A5-B3CC1C8FF683}" srcId="{FCB59889-047E-43BE-B239-3369CB06E108}" destId="{1BD79B0F-4F3E-4906-ACC1-52B9902F384E}" srcOrd="1" destOrd="0" parTransId="{1BB1DD0C-9808-49F9-B8F7-E8AF78392AFA}" sibTransId="{A57B277C-8E8D-4ABE-9A00-DAA727AE359F}"/>
    <dgm:cxn modelId="{62D09D82-11A5-4C48-A584-072B5512293C}" type="presOf" srcId="{CCC41583-D82A-4EB0-9184-617B35C473B6}" destId="{9D790668-77A2-45D5-BE09-E461CE9D8FE6}" srcOrd="0" destOrd="0" presId="urn:microsoft.com/office/officeart/2005/8/layout/process4"/>
    <dgm:cxn modelId="{7264EC22-83A3-49F7-9FAB-5B6D86482627}" srcId="{1BD79B0F-4F3E-4906-ACC1-52B9902F384E}" destId="{224C9DDC-2254-49DC-AD53-6DA5A9515307}" srcOrd="1" destOrd="0" parTransId="{B6E63A5C-94CC-4ACE-B845-09C0AAFB3EFA}" sibTransId="{ABF43651-88C5-4E6F-A26B-D8E635519851}"/>
    <dgm:cxn modelId="{5593B138-3F66-4110-8098-5E7E1028964F}" srcId="{027A08CE-F852-477E-9CA6-FD251CA6AD8F}" destId="{CCC41583-D82A-4EB0-9184-617B35C473B6}" srcOrd="0" destOrd="0" parTransId="{1C53E3BC-3AC9-4F81-85D5-0DF38F578C7E}" sibTransId="{A844AB50-5FE7-4968-9235-B9D55AD27ADE}"/>
    <dgm:cxn modelId="{2673D2B0-C1CA-4666-A31C-9CBD18244F9F}" type="presOf" srcId="{027A08CE-F852-477E-9CA6-FD251CA6AD8F}" destId="{BEB199ED-0481-48C2-9432-85CD7682A380}" srcOrd="0" destOrd="0" presId="urn:microsoft.com/office/officeart/2005/8/layout/process4"/>
    <dgm:cxn modelId="{06499661-84BF-4E80-8DC3-F36A2AFD33E2}" type="presOf" srcId="{027A08CE-F852-477E-9CA6-FD251CA6AD8F}" destId="{AC50BE92-4ABC-4F70-9605-43AF361F575B}" srcOrd="1" destOrd="0" presId="urn:microsoft.com/office/officeart/2005/8/layout/process4"/>
    <dgm:cxn modelId="{B0CEA810-A408-498D-AC4B-336A91D2BCE4}" srcId="{027A08CE-F852-477E-9CA6-FD251CA6AD8F}" destId="{6AC98AFE-A283-4D44-A799-EF5623C56F94}" srcOrd="1" destOrd="0" parTransId="{2B8D4EF2-4EB3-4353-AEF6-AD366943291B}" sibTransId="{B8526F5A-A7A7-4AAB-B589-29CF8C6EE7F6}"/>
    <dgm:cxn modelId="{9AE7CB66-6ADA-4627-AC69-AAE906F66C85}" type="presParOf" srcId="{28657F45-D452-4C02-B813-80FEE0BBA74C}" destId="{5975EB80-6D32-4F78-906E-5C1EED1D7D20}" srcOrd="0" destOrd="0" presId="urn:microsoft.com/office/officeart/2005/8/layout/process4"/>
    <dgm:cxn modelId="{4CFCF1DC-F668-4C13-B0B0-C0F206330648}" type="presParOf" srcId="{5975EB80-6D32-4F78-906E-5C1EED1D7D20}" destId="{BEB199ED-0481-48C2-9432-85CD7682A380}" srcOrd="0" destOrd="0" presId="urn:microsoft.com/office/officeart/2005/8/layout/process4"/>
    <dgm:cxn modelId="{406CDA7B-97CA-42C8-96BF-01D9C746BEC0}" type="presParOf" srcId="{5975EB80-6D32-4F78-906E-5C1EED1D7D20}" destId="{AC50BE92-4ABC-4F70-9605-43AF361F575B}" srcOrd="1" destOrd="0" presId="urn:microsoft.com/office/officeart/2005/8/layout/process4"/>
    <dgm:cxn modelId="{D3651672-4127-4820-AE5F-45F7C4C7CE3A}" type="presParOf" srcId="{5975EB80-6D32-4F78-906E-5C1EED1D7D20}" destId="{78E009E3-5032-4D25-BEC9-9496A144506E}" srcOrd="2" destOrd="0" presId="urn:microsoft.com/office/officeart/2005/8/layout/process4"/>
    <dgm:cxn modelId="{8684383F-6E2F-495B-B49D-C88026F38B2E}" type="presParOf" srcId="{78E009E3-5032-4D25-BEC9-9496A144506E}" destId="{9D790668-77A2-45D5-BE09-E461CE9D8FE6}" srcOrd="0" destOrd="0" presId="urn:microsoft.com/office/officeart/2005/8/layout/process4"/>
    <dgm:cxn modelId="{87599F82-B4D7-4986-8360-7DD419EF5927}" type="presParOf" srcId="{78E009E3-5032-4D25-BEC9-9496A144506E}" destId="{D1B42742-0F93-4C52-9873-5CA3E37AF26B}" srcOrd="1" destOrd="0" presId="urn:microsoft.com/office/officeart/2005/8/layout/process4"/>
    <dgm:cxn modelId="{3F1F60DD-7899-4859-9255-32ADBF74B46A}" type="presParOf" srcId="{28657F45-D452-4C02-B813-80FEE0BBA74C}" destId="{5486CAC8-7FE6-45BD-86F9-DDC79150C30F}" srcOrd="1" destOrd="0" presId="urn:microsoft.com/office/officeart/2005/8/layout/process4"/>
    <dgm:cxn modelId="{963C91CA-49F0-4FB1-9CB7-0E25B65C37F9}" type="presParOf" srcId="{28657F45-D452-4C02-B813-80FEE0BBA74C}" destId="{DEE03C06-9CBE-4D1A-82E4-5BDC9E97E1B0}" srcOrd="2" destOrd="0" presId="urn:microsoft.com/office/officeart/2005/8/layout/process4"/>
    <dgm:cxn modelId="{9D231A27-A129-4F89-9938-58646F605B78}" type="presParOf" srcId="{DEE03C06-9CBE-4D1A-82E4-5BDC9E97E1B0}" destId="{3C66658D-FC89-48BC-8C49-E27C3DCF220F}" srcOrd="0" destOrd="0" presId="urn:microsoft.com/office/officeart/2005/8/layout/process4"/>
    <dgm:cxn modelId="{C5C22B39-FF26-4F21-A822-DB4ACF41B185}" type="presParOf" srcId="{DEE03C06-9CBE-4D1A-82E4-5BDC9E97E1B0}" destId="{98E5B883-0B9E-4CA6-ABB2-091902601BE7}" srcOrd="1" destOrd="0" presId="urn:microsoft.com/office/officeart/2005/8/layout/process4"/>
    <dgm:cxn modelId="{D4451792-5029-4EFA-A818-3589111392AA}" type="presParOf" srcId="{DEE03C06-9CBE-4D1A-82E4-5BDC9E97E1B0}" destId="{348FDDC8-35FB-421E-91E5-2D4965A7E73A}" srcOrd="2" destOrd="0" presId="urn:microsoft.com/office/officeart/2005/8/layout/process4"/>
    <dgm:cxn modelId="{D00F35FD-A369-4382-BF76-26972A1087F6}" type="presParOf" srcId="{348FDDC8-35FB-421E-91E5-2D4965A7E73A}" destId="{814B697A-742A-4388-AA02-7492145C069A}" srcOrd="0" destOrd="0" presId="urn:microsoft.com/office/officeart/2005/8/layout/process4"/>
    <dgm:cxn modelId="{15C5EA38-A3D7-4B75-9130-8F9F592A8334}" type="presParOf" srcId="{348FDDC8-35FB-421E-91E5-2D4965A7E73A}" destId="{302F1C1F-EECA-448C-969F-28672CD1FA2F}" srcOrd="1" destOrd="0" presId="urn:microsoft.com/office/officeart/2005/8/layout/process4"/>
    <dgm:cxn modelId="{3D0FE4A1-BB37-424B-B6A8-4E594B86FC0C}" type="presParOf" srcId="{28657F45-D452-4C02-B813-80FEE0BBA74C}" destId="{B54EA860-24F5-4FBE-80DE-659E4B2EC62F}" srcOrd="3" destOrd="0" presId="urn:microsoft.com/office/officeart/2005/8/layout/process4"/>
    <dgm:cxn modelId="{38719E0D-7CFC-4430-9FAE-7B302A177372}" type="presParOf" srcId="{28657F45-D452-4C02-B813-80FEE0BBA74C}" destId="{337FE5EC-1F88-40A7-A871-CFAE2AA112C7}" srcOrd="4" destOrd="0" presId="urn:microsoft.com/office/officeart/2005/8/layout/process4"/>
    <dgm:cxn modelId="{EEE7144A-9838-4D89-BE39-FDFC5CFE36DD}" type="presParOf" srcId="{337FE5EC-1F88-40A7-A871-CFAE2AA112C7}" destId="{CE51990D-B85B-46A0-8849-29312932C828}" srcOrd="0" destOrd="0" presId="urn:microsoft.com/office/officeart/2005/8/layout/process4"/>
    <dgm:cxn modelId="{8152266E-14F9-4B0F-A12A-1D02584BB973}" type="presParOf" srcId="{337FE5EC-1F88-40A7-A871-CFAE2AA112C7}" destId="{FC1AB439-DA6B-4C2D-9FE7-9AFF8BC65617}" srcOrd="1" destOrd="0" presId="urn:microsoft.com/office/officeart/2005/8/layout/process4"/>
    <dgm:cxn modelId="{894CA8F9-F73D-4AEF-BA38-AB3C1BEB6A0F}" type="presParOf" srcId="{337FE5EC-1F88-40A7-A871-CFAE2AA112C7}" destId="{4A65B050-AFAB-431C-BB05-D0BA16103188}" srcOrd="2" destOrd="0" presId="urn:microsoft.com/office/officeart/2005/8/layout/process4"/>
    <dgm:cxn modelId="{BBFE4EB1-CA5F-4271-B206-6C5FF9112212}" type="presParOf" srcId="{4A65B050-AFAB-431C-BB05-D0BA16103188}" destId="{5A67C356-5471-4E71-8C8C-CD28A4672DD8}" srcOrd="0" destOrd="0" presId="urn:microsoft.com/office/officeart/2005/8/layout/process4"/>
    <dgm:cxn modelId="{EF5F286C-7158-425E-98F6-273D62E996CA}" type="presParOf" srcId="{4A65B050-AFAB-431C-BB05-D0BA16103188}" destId="{475E0D6E-6AF1-4B50-8AB1-617D1D25774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4A6C36-4E7F-41B7-8FA5-86F179AC00E8}" type="doc">
      <dgm:prSet loTypeId="urn:microsoft.com/office/officeart/2005/8/layout/arrow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7B18D0EB-4B4D-4505-9B56-7A5581298CD8}">
      <dgm:prSet phldrT="[Texto]"/>
      <dgm:spPr/>
      <dgm:t>
        <a:bodyPr/>
        <a:lstStyle/>
        <a:p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Demanda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2614ADE-C7AF-4454-868F-D846543D07BD}" type="parTrans" cxnId="{79B5FB02-D295-4616-90C9-247BB483FDC6}">
      <dgm:prSet/>
      <dgm:spPr/>
      <dgm:t>
        <a:bodyPr/>
        <a:lstStyle/>
        <a:p>
          <a:endParaRPr lang="es-ES"/>
        </a:p>
      </dgm:t>
    </dgm:pt>
    <dgm:pt modelId="{A48EB33D-91A8-41DB-B506-D1E6C7048B95}" type="sibTrans" cxnId="{79B5FB02-D295-4616-90C9-247BB483FDC6}">
      <dgm:prSet/>
      <dgm:spPr/>
      <dgm:t>
        <a:bodyPr/>
        <a:lstStyle/>
        <a:p>
          <a:endParaRPr lang="es-ES"/>
        </a:p>
      </dgm:t>
    </dgm:pt>
    <dgm:pt modelId="{B4C7E1A1-5FBC-474B-91E1-2057C580A58C}">
      <dgm:prSet phldrT="[Texto]"/>
      <dgm:spPr/>
      <dgm:t>
        <a:bodyPr/>
        <a:lstStyle/>
        <a:p>
          <a:pPr algn="ctr"/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Vencimiento del plazo del art. 7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CF1BD93-85FD-4F0A-BA74-F756EC9B2E04}" type="parTrans" cxnId="{7D30EA68-2C36-4838-840E-ABD4EE067B1B}">
      <dgm:prSet/>
      <dgm:spPr/>
      <dgm:t>
        <a:bodyPr/>
        <a:lstStyle/>
        <a:p>
          <a:endParaRPr lang="es-ES"/>
        </a:p>
      </dgm:t>
    </dgm:pt>
    <dgm:pt modelId="{77B65458-F00D-4FD3-88BD-EB9635538A2B}" type="sibTrans" cxnId="{7D30EA68-2C36-4838-840E-ABD4EE067B1B}">
      <dgm:prSet/>
      <dgm:spPr/>
      <dgm:t>
        <a:bodyPr/>
        <a:lstStyle/>
        <a:p>
          <a:endParaRPr lang="es-ES"/>
        </a:p>
      </dgm:t>
    </dgm:pt>
    <dgm:pt modelId="{08EE01C6-CB01-4714-A895-FFB2AF3B4109}">
      <dgm:prSet phldrT="[Texto]"/>
      <dgm:spPr/>
      <dgm:t>
        <a:bodyPr/>
        <a:lstStyle/>
        <a:p>
          <a:r>
            <a:rPr lang="es-ES" b="1" dirty="0" smtClean="0">
              <a:latin typeface="Verdana" panose="020B0604030504040204" pitchFamily="34" charset="0"/>
              <a:ea typeface="Verdana" panose="020B0604030504040204" pitchFamily="34" charset="0"/>
            </a:rPr>
            <a:t>Sentencia</a:t>
          </a:r>
          <a:endParaRPr lang="es-E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4AC51C7-8240-402D-9EDC-B1ECEE40F05B}" type="parTrans" cxnId="{00C76A77-536E-4386-AE9E-9ACB921E0853}">
      <dgm:prSet/>
      <dgm:spPr/>
      <dgm:t>
        <a:bodyPr/>
        <a:lstStyle/>
        <a:p>
          <a:endParaRPr lang="es-ES"/>
        </a:p>
      </dgm:t>
    </dgm:pt>
    <dgm:pt modelId="{3C82E0C4-7D77-4E3A-AB2B-A3D27474145E}" type="sibTrans" cxnId="{00C76A77-536E-4386-AE9E-9ACB921E0853}">
      <dgm:prSet/>
      <dgm:spPr/>
      <dgm:t>
        <a:bodyPr/>
        <a:lstStyle/>
        <a:p>
          <a:endParaRPr lang="es-ES"/>
        </a:p>
      </dgm:t>
    </dgm:pt>
    <dgm:pt modelId="{6E09DFCF-14F7-48E2-996E-29B034BB3174}" type="pres">
      <dgm:prSet presAssocID="{D14A6C36-4E7F-41B7-8FA5-86F179AC00E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8492AB-AD6F-438E-9706-17C246FC0E94}" type="pres">
      <dgm:prSet presAssocID="{D14A6C36-4E7F-41B7-8FA5-86F179AC00E8}" presName="arrow" presStyleLbl="bgShp" presStyleIdx="0" presStyleCnt="1"/>
      <dgm:spPr/>
    </dgm:pt>
    <dgm:pt modelId="{5E43C3D3-1E16-4F0C-B75C-65E4AF49EF65}" type="pres">
      <dgm:prSet presAssocID="{D14A6C36-4E7F-41B7-8FA5-86F179AC00E8}" presName="arrowDiagram3" presStyleCnt="0"/>
      <dgm:spPr/>
    </dgm:pt>
    <dgm:pt modelId="{C42635BC-7DD8-4D66-A5C0-4C366EF98154}" type="pres">
      <dgm:prSet presAssocID="{7B18D0EB-4B4D-4505-9B56-7A5581298CD8}" presName="bullet3a" presStyleLbl="node1" presStyleIdx="0" presStyleCnt="3"/>
      <dgm:spPr/>
    </dgm:pt>
    <dgm:pt modelId="{F5389164-C9D2-4767-8D0A-01088FD343FF}" type="pres">
      <dgm:prSet presAssocID="{7B18D0EB-4B4D-4505-9B56-7A5581298CD8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F0C758-3256-4EBA-BAC0-17B56E272D9F}" type="pres">
      <dgm:prSet presAssocID="{B4C7E1A1-5FBC-474B-91E1-2057C580A58C}" presName="bullet3b" presStyleLbl="node1" presStyleIdx="1" presStyleCnt="3"/>
      <dgm:spPr/>
    </dgm:pt>
    <dgm:pt modelId="{7E8354C0-F7B6-4C66-BC40-7DDE461BA48F}" type="pres">
      <dgm:prSet presAssocID="{B4C7E1A1-5FBC-474B-91E1-2057C580A58C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D326AB-78BA-457B-8F51-C2395C9AAB75}" type="pres">
      <dgm:prSet presAssocID="{08EE01C6-CB01-4714-A895-FFB2AF3B4109}" presName="bullet3c" presStyleLbl="node1" presStyleIdx="2" presStyleCnt="3"/>
      <dgm:spPr/>
    </dgm:pt>
    <dgm:pt modelId="{5CD56C71-8DBD-4E6A-85E3-FE94DACF0D87}" type="pres">
      <dgm:prSet presAssocID="{08EE01C6-CB01-4714-A895-FFB2AF3B4109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496636-190F-4DBC-A880-10D3D4E9357A}" type="presOf" srcId="{B4C7E1A1-5FBC-474B-91E1-2057C580A58C}" destId="{7E8354C0-F7B6-4C66-BC40-7DDE461BA48F}" srcOrd="0" destOrd="0" presId="urn:microsoft.com/office/officeart/2005/8/layout/arrow2"/>
    <dgm:cxn modelId="{ECB78AB9-7F5A-43B6-9ACE-EBD7AE1D1F12}" type="presOf" srcId="{7B18D0EB-4B4D-4505-9B56-7A5581298CD8}" destId="{F5389164-C9D2-4767-8D0A-01088FD343FF}" srcOrd="0" destOrd="0" presId="urn:microsoft.com/office/officeart/2005/8/layout/arrow2"/>
    <dgm:cxn modelId="{79B5FB02-D295-4616-90C9-247BB483FDC6}" srcId="{D14A6C36-4E7F-41B7-8FA5-86F179AC00E8}" destId="{7B18D0EB-4B4D-4505-9B56-7A5581298CD8}" srcOrd="0" destOrd="0" parTransId="{82614ADE-C7AF-4454-868F-D846543D07BD}" sibTransId="{A48EB33D-91A8-41DB-B506-D1E6C7048B95}"/>
    <dgm:cxn modelId="{00C76A77-536E-4386-AE9E-9ACB921E0853}" srcId="{D14A6C36-4E7F-41B7-8FA5-86F179AC00E8}" destId="{08EE01C6-CB01-4714-A895-FFB2AF3B4109}" srcOrd="2" destOrd="0" parTransId="{F4AC51C7-8240-402D-9EDC-B1ECEE40F05B}" sibTransId="{3C82E0C4-7D77-4E3A-AB2B-A3D27474145E}"/>
    <dgm:cxn modelId="{A6ADCBA9-C107-48E0-9099-07F004FF848D}" type="presOf" srcId="{08EE01C6-CB01-4714-A895-FFB2AF3B4109}" destId="{5CD56C71-8DBD-4E6A-85E3-FE94DACF0D87}" srcOrd="0" destOrd="0" presId="urn:microsoft.com/office/officeart/2005/8/layout/arrow2"/>
    <dgm:cxn modelId="{FABB3BE9-533F-4366-9D47-F1E0C52AD0F8}" type="presOf" srcId="{D14A6C36-4E7F-41B7-8FA5-86F179AC00E8}" destId="{6E09DFCF-14F7-48E2-996E-29B034BB3174}" srcOrd="0" destOrd="0" presId="urn:microsoft.com/office/officeart/2005/8/layout/arrow2"/>
    <dgm:cxn modelId="{7D30EA68-2C36-4838-840E-ABD4EE067B1B}" srcId="{D14A6C36-4E7F-41B7-8FA5-86F179AC00E8}" destId="{B4C7E1A1-5FBC-474B-91E1-2057C580A58C}" srcOrd="1" destOrd="0" parTransId="{FCF1BD93-85FD-4F0A-BA74-F756EC9B2E04}" sibTransId="{77B65458-F00D-4FD3-88BD-EB9635538A2B}"/>
    <dgm:cxn modelId="{0A0CA5D5-62D8-43FC-9A11-55D0FC3C3B33}" type="presParOf" srcId="{6E09DFCF-14F7-48E2-996E-29B034BB3174}" destId="{588492AB-AD6F-438E-9706-17C246FC0E94}" srcOrd="0" destOrd="0" presId="urn:microsoft.com/office/officeart/2005/8/layout/arrow2"/>
    <dgm:cxn modelId="{6131DEB0-FE31-40FB-807E-3B3300131C37}" type="presParOf" srcId="{6E09DFCF-14F7-48E2-996E-29B034BB3174}" destId="{5E43C3D3-1E16-4F0C-B75C-65E4AF49EF65}" srcOrd="1" destOrd="0" presId="urn:microsoft.com/office/officeart/2005/8/layout/arrow2"/>
    <dgm:cxn modelId="{64E12DA0-3A37-4E56-9C24-FD5D41CC5908}" type="presParOf" srcId="{5E43C3D3-1E16-4F0C-B75C-65E4AF49EF65}" destId="{C42635BC-7DD8-4D66-A5C0-4C366EF98154}" srcOrd="0" destOrd="0" presId="urn:microsoft.com/office/officeart/2005/8/layout/arrow2"/>
    <dgm:cxn modelId="{42E87E96-0934-4D20-B208-92C877AF95B7}" type="presParOf" srcId="{5E43C3D3-1E16-4F0C-B75C-65E4AF49EF65}" destId="{F5389164-C9D2-4767-8D0A-01088FD343FF}" srcOrd="1" destOrd="0" presId="urn:microsoft.com/office/officeart/2005/8/layout/arrow2"/>
    <dgm:cxn modelId="{95A2ECD6-1CD9-4229-BB53-3AF95EAC6470}" type="presParOf" srcId="{5E43C3D3-1E16-4F0C-B75C-65E4AF49EF65}" destId="{EDF0C758-3256-4EBA-BAC0-17B56E272D9F}" srcOrd="2" destOrd="0" presId="urn:microsoft.com/office/officeart/2005/8/layout/arrow2"/>
    <dgm:cxn modelId="{FB12839F-0D33-4E38-B772-14A89CDD3384}" type="presParOf" srcId="{5E43C3D3-1E16-4F0C-B75C-65E4AF49EF65}" destId="{7E8354C0-F7B6-4C66-BC40-7DDE461BA48F}" srcOrd="3" destOrd="0" presId="urn:microsoft.com/office/officeart/2005/8/layout/arrow2"/>
    <dgm:cxn modelId="{C02A6D37-3B6B-439C-8498-14D82DDB8618}" type="presParOf" srcId="{5E43C3D3-1E16-4F0C-B75C-65E4AF49EF65}" destId="{60D326AB-78BA-457B-8F51-C2395C9AAB75}" srcOrd="4" destOrd="0" presId="urn:microsoft.com/office/officeart/2005/8/layout/arrow2"/>
    <dgm:cxn modelId="{50AD7C63-A1CB-46D9-80EE-79BAB9E588AC}" type="presParOf" srcId="{5E43C3D3-1E16-4F0C-B75C-65E4AF49EF65}" destId="{5CD56C71-8DBD-4E6A-85E3-FE94DACF0D8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964D9C-FC87-49A8-902B-0FD051EF31C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9BDA034-5DDF-484F-A88D-EED59F95E67F}">
      <dgm:prSet phldrT="[Texto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3200" dirty="0" smtClean="0">
              <a:solidFill>
                <a:schemeClr val="tx1"/>
              </a:solidFill>
            </a:rPr>
            <a:t>Intimación por 10 días</a:t>
          </a:r>
        </a:p>
        <a:p>
          <a:r>
            <a:rPr lang="es-ES" sz="3200" dirty="0" smtClean="0">
              <a:solidFill>
                <a:schemeClr val="tx1"/>
              </a:solidFill>
            </a:rPr>
            <a:t>Oficio a las autoridades reticentes/</a:t>
          </a:r>
        </a:p>
        <a:p>
          <a:r>
            <a:rPr lang="es-ES" sz="3200" dirty="0" smtClean="0">
              <a:solidFill>
                <a:schemeClr val="tx1"/>
              </a:solidFill>
            </a:rPr>
            <a:t>Gobernador/</a:t>
          </a:r>
        </a:p>
        <a:p>
          <a:r>
            <a:rPr lang="es-ES" sz="3200" dirty="0" smtClean="0">
              <a:solidFill>
                <a:schemeClr val="tx1"/>
              </a:solidFill>
            </a:rPr>
            <a:t>Fiscal de Estado</a:t>
          </a:r>
        </a:p>
      </dgm:t>
    </dgm:pt>
    <dgm:pt modelId="{37FB127F-0857-4ACD-A6DC-1C4867D41647}" type="parTrans" cxnId="{309F993D-6585-4599-B827-D4A929D2A891}">
      <dgm:prSet/>
      <dgm:spPr/>
      <dgm:t>
        <a:bodyPr/>
        <a:lstStyle/>
        <a:p>
          <a:endParaRPr lang="es-ES"/>
        </a:p>
      </dgm:t>
    </dgm:pt>
    <dgm:pt modelId="{26DCDC96-FD7B-441B-A543-91F3B6211CD0}" type="sibTrans" cxnId="{309F993D-6585-4599-B827-D4A929D2A891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7AAD36BA-159C-4E1B-B2A3-4C8CC25B58B6}">
      <dgm:prSet phldrT="[Texto]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Intimación por 10 días</a:t>
          </a:r>
        </a:p>
        <a:p>
          <a:r>
            <a:rPr lang="es-ES" dirty="0" smtClean="0">
              <a:solidFill>
                <a:schemeClr val="tx1"/>
              </a:solidFill>
            </a:rPr>
            <a:t>Oficio a las autoridades reticentes/</a:t>
          </a:r>
        </a:p>
        <a:p>
          <a:r>
            <a:rPr lang="es-ES" dirty="0" smtClean="0">
              <a:solidFill>
                <a:schemeClr val="tx1"/>
              </a:solidFill>
            </a:rPr>
            <a:t>Gobernador/</a:t>
          </a:r>
        </a:p>
        <a:p>
          <a:r>
            <a:rPr lang="es-ES" dirty="0" smtClean="0">
              <a:solidFill>
                <a:schemeClr val="tx1"/>
              </a:solidFill>
            </a:rPr>
            <a:t>Fiscal de Estado bajo apercibimiento</a:t>
          </a:r>
          <a:endParaRPr lang="es-ES" dirty="0">
            <a:solidFill>
              <a:schemeClr val="tx1"/>
            </a:solidFill>
          </a:endParaRPr>
        </a:p>
      </dgm:t>
    </dgm:pt>
    <dgm:pt modelId="{8B7BAA47-03B7-4BA1-81EA-A207146A5ACA}" type="parTrans" cxnId="{01D160B7-DD6C-42F6-B369-5614BEB6AE22}">
      <dgm:prSet/>
      <dgm:spPr/>
      <dgm:t>
        <a:bodyPr/>
        <a:lstStyle/>
        <a:p>
          <a:endParaRPr lang="es-ES"/>
        </a:p>
      </dgm:t>
    </dgm:pt>
    <dgm:pt modelId="{A2CC47D8-7C57-4A7F-A731-E25B8C70E386}" type="sibTrans" cxnId="{01D160B7-DD6C-42F6-B369-5614BEB6AE22}">
      <dgm:prSet/>
      <dgm:spPr>
        <a:solidFill>
          <a:schemeClr val="tx1"/>
        </a:solidFill>
      </dgm:spPr>
      <dgm:t>
        <a:bodyPr/>
        <a:lstStyle/>
        <a:p>
          <a:endParaRPr lang="es-ES"/>
        </a:p>
      </dgm:t>
    </dgm:pt>
    <dgm:pt modelId="{691D37B2-0837-4C70-99C9-D1774C9C189F}">
      <dgm:prSet phldrT="[Texto]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Giro de </a:t>
          </a:r>
          <a:r>
            <a:rPr lang="es-ES" dirty="0" err="1" smtClean="0">
              <a:solidFill>
                <a:schemeClr val="tx1"/>
              </a:solidFill>
            </a:rPr>
            <a:t>antedecedentes</a:t>
          </a:r>
          <a:r>
            <a:rPr lang="es-ES" dirty="0" smtClean="0">
              <a:solidFill>
                <a:schemeClr val="tx1"/>
              </a:solidFill>
            </a:rPr>
            <a:t> al Fiscal de Instrucción/ </a:t>
          </a:r>
        </a:p>
        <a:p>
          <a:r>
            <a:rPr lang="es-ES" dirty="0" smtClean="0">
              <a:solidFill>
                <a:schemeClr val="tx1"/>
              </a:solidFill>
            </a:rPr>
            <a:t>Oficio a las autoridades</a:t>
          </a:r>
          <a:endParaRPr lang="es-ES" dirty="0">
            <a:solidFill>
              <a:schemeClr val="tx1"/>
            </a:solidFill>
          </a:endParaRPr>
        </a:p>
      </dgm:t>
    </dgm:pt>
    <dgm:pt modelId="{743C549D-F42A-4463-B9CC-DC879CFAFE43}" type="parTrans" cxnId="{1F6C1B9F-FF78-400C-BD5B-D05441DE094F}">
      <dgm:prSet/>
      <dgm:spPr/>
      <dgm:t>
        <a:bodyPr/>
        <a:lstStyle/>
        <a:p>
          <a:endParaRPr lang="es-ES"/>
        </a:p>
      </dgm:t>
    </dgm:pt>
    <dgm:pt modelId="{ACCFDA38-CF14-4759-B860-DC7EF5EABA6C}" type="sibTrans" cxnId="{1F6C1B9F-FF78-400C-BD5B-D05441DE094F}">
      <dgm:prSet/>
      <dgm:spPr/>
      <dgm:t>
        <a:bodyPr/>
        <a:lstStyle/>
        <a:p>
          <a:endParaRPr lang="es-ES"/>
        </a:p>
      </dgm:t>
    </dgm:pt>
    <dgm:pt modelId="{5763B70B-B72E-4602-9C5D-F1E351BE505B}" type="pres">
      <dgm:prSet presAssocID="{EB964D9C-FC87-49A8-902B-0FD051EF31C5}" presName="Name0" presStyleCnt="0">
        <dgm:presLayoutVars>
          <dgm:dir/>
          <dgm:resizeHandles val="exact"/>
        </dgm:presLayoutVars>
      </dgm:prSet>
      <dgm:spPr/>
    </dgm:pt>
    <dgm:pt modelId="{1B9B57AE-4F35-4099-ACED-BD836849B593}" type="pres">
      <dgm:prSet presAssocID="{99BDA034-5DDF-484F-A88D-EED59F95E6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23A7D2-D965-43B1-9628-1A2EAD800774}" type="pres">
      <dgm:prSet presAssocID="{26DCDC96-FD7B-441B-A543-91F3B6211CD0}" presName="sibTrans" presStyleLbl="sibTrans2D1" presStyleIdx="0" presStyleCnt="2"/>
      <dgm:spPr/>
      <dgm:t>
        <a:bodyPr/>
        <a:lstStyle/>
        <a:p>
          <a:endParaRPr lang="es-ES"/>
        </a:p>
      </dgm:t>
    </dgm:pt>
    <dgm:pt modelId="{019E217C-244F-4EC1-8A02-8B97113D860C}" type="pres">
      <dgm:prSet presAssocID="{26DCDC96-FD7B-441B-A543-91F3B6211CD0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EB311E00-DC74-438C-8AFA-E04F5728E68E}" type="pres">
      <dgm:prSet presAssocID="{7AAD36BA-159C-4E1B-B2A3-4C8CC25B58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C2D5D7-0CFF-495E-8C91-464F1771E85A}" type="pres">
      <dgm:prSet presAssocID="{A2CC47D8-7C57-4A7F-A731-E25B8C70E386}" presName="sibTrans" presStyleLbl="sibTrans2D1" presStyleIdx="1" presStyleCnt="2"/>
      <dgm:spPr/>
      <dgm:t>
        <a:bodyPr/>
        <a:lstStyle/>
        <a:p>
          <a:endParaRPr lang="es-ES"/>
        </a:p>
      </dgm:t>
    </dgm:pt>
    <dgm:pt modelId="{737852CE-0A33-413A-A72A-A188CCCE5D1D}" type="pres">
      <dgm:prSet presAssocID="{A2CC47D8-7C57-4A7F-A731-E25B8C70E386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64536A8E-8194-40B1-8112-8CA3E952D18A}" type="pres">
      <dgm:prSet presAssocID="{691D37B2-0837-4C70-99C9-D1774C9C18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CB41611-B01A-41C5-B296-1865FCD03A80}" type="presOf" srcId="{99BDA034-5DDF-484F-A88D-EED59F95E67F}" destId="{1B9B57AE-4F35-4099-ACED-BD836849B593}" srcOrd="0" destOrd="0" presId="urn:microsoft.com/office/officeart/2005/8/layout/process1"/>
    <dgm:cxn modelId="{C45BE9D1-DF48-4492-923F-BED5647E512C}" type="presOf" srcId="{26DCDC96-FD7B-441B-A543-91F3B6211CD0}" destId="{6723A7D2-D965-43B1-9628-1A2EAD800774}" srcOrd="0" destOrd="0" presId="urn:microsoft.com/office/officeart/2005/8/layout/process1"/>
    <dgm:cxn modelId="{01D160B7-DD6C-42F6-B369-5614BEB6AE22}" srcId="{EB964D9C-FC87-49A8-902B-0FD051EF31C5}" destId="{7AAD36BA-159C-4E1B-B2A3-4C8CC25B58B6}" srcOrd="1" destOrd="0" parTransId="{8B7BAA47-03B7-4BA1-81EA-A207146A5ACA}" sibTransId="{A2CC47D8-7C57-4A7F-A731-E25B8C70E386}"/>
    <dgm:cxn modelId="{309F993D-6585-4599-B827-D4A929D2A891}" srcId="{EB964D9C-FC87-49A8-902B-0FD051EF31C5}" destId="{99BDA034-5DDF-484F-A88D-EED59F95E67F}" srcOrd="0" destOrd="0" parTransId="{37FB127F-0857-4ACD-A6DC-1C4867D41647}" sibTransId="{26DCDC96-FD7B-441B-A543-91F3B6211CD0}"/>
    <dgm:cxn modelId="{3035D89C-CB6C-476A-B7A3-D64B318B66C4}" type="presOf" srcId="{7AAD36BA-159C-4E1B-B2A3-4C8CC25B58B6}" destId="{EB311E00-DC74-438C-8AFA-E04F5728E68E}" srcOrd="0" destOrd="0" presId="urn:microsoft.com/office/officeart/2005/8/layout/process1"/>
    <dgm:cxn modelId="{923F6F87-9C9E-4B6C-80EB-94C3887BAA9A}" type="presOf" srcId="{A2CC47D8-7C57-4A7F-A731-E25B8C70E386}" destId="{737852CE-0A33-413A-A72A-A188CCCE5D1D}" srcOrd="1" destOrd="0" presId="urn:microsoft.com/office/officeart/2005/8/layout/process1"/>
    <dgm:cxn modelId="{1F6C1B9F-FF78-400C-BD5B-D05441DE094F}" srcId="{EB964D9C-FC87-49A8-902B-0FD051EF31C5}" destId="{691D37B2-0837-4C70-99C9-D1774C9C189F}" srcOrd="2" destOrd="0" parTransId="{743C549D-F42A-4463-B9CC-DC879CFAFE43}" sibTransId="{ACCFDA38-CF14-4759-B860-DC7EF5EABA6C}"/>
    <dgm:cxn modelId="{FF6F95D0-7592-4148-9957-08029E33C4C7}" type="presOf" srcId="{EB964D9C-FC87-49A8-902B-0FD051EF31C5}" destId="{5763B70B-B72E-4602-9C5D-F1E351BE505B}" srcOrd="0" destOrd="0" presId="urn:microsoft.com/office/officeart/2005/8/layout/process1"/>
    <dgm:cxn modelId="{C04D62A8-CC3C-486F-B17D-330D4C0838F3}" type="presOf" srcId="{26DCDC96-FD7B-441B-A543-91F3B6211CD0}" destId="{019E217C-244F-4EC1-8A02-8B97113D860C}" srcOrd="1" destOrd="0" presId="urn:microsoft.com/office/officeart/2005/8/layout/process1"/>
    <dgm:cxn modelId="{0609E77D-81C1-4AD1-A570-2CF6D7A2236D}" type="presOf" srcId="{A2CC47D8-7C57-4A7F-A731-E25B8C70E386}" destId="{94C2D5D7-0CFF-495E-8C91-464F1771E85A}" srcOrd="0" destOrd="0" presId="urn:microsoft.com/office/officeart/2005/8/layout/process1"/>
    <dgm:cxn modelId="{2940A3DE-49FB-4AE1-831C-B6AF0F2B263B}" type="presOf" srcId="{691D37B2-0837-4C70-99C9-D1774C9C189F}" destId="{64536A8E-8194-40B1-8112-8CA3E952D18A}" srcOrd="0" destOrd="0" presId="urn:microsoft.com/office/officeart/2005/8/layout/process1"/>
    <dgm:cxn modelId="{0FC279A2-DE79-4450-8B8B-1C93D8B8F973}" type="presParOf" srcId="{5763B70B-B72E-4602-9C5D-F1E351BE505B}" destId="{1B9B57AE-4F35-4099-ACED-BD836849B593}" srcOrd="0" destOrd="0" presId="urn:microsoft.com/office/officeart/2005/8/layout/process1"/>
    <dgm:cxn modelId="{A6543BEE-8CB3-4664-9706-1AFCFC77BD09}" type="presParOf" srcId="{5763B70B-B72E-4602-9C5D-F1E351BE505B}" destId="{6723A7D2-D965-43B1-9628-1A2EAD800774}" srcOrd="1" destOrd="0" presId="urn:microsoft.com/office/officeart/2005/8/layout/process1"/>
    <dgm:cxn modelId="{DBA7E9FF-55AE-4DB7-9808-9C5A6EF81B5A}" type="presParOf" srcId="{6723A7D2-D965-43B1-9628-1A2EAD800774}" destId="{019E217C-244F-4EC1-8A02-8B97113D860C}" srcOrd="0" destOrd="0" presId="urn:microsoft.com/office/officeart/2005/8/layout/process1"/>
    <dgm:cxn modelId="{B742D549-21A0-4648-885F-AA8BA3EF4AF2}" type="presParOf" srcId="{5763B70B-B72E-4602-9C5D-F1E351BE505B}" destId="{EB311E00-DC74-438C-8AFA-E04F5728E68E}" srcOrd="2" destOrd="0" presId="urn:microsoft.com/office/officeart/2005/8/layout/process1"/>
    <dgm:cxn modelId="{AFF1E996-196E-4A74-A28A-9C2061D793D8}" type="presParOf" srcId="{5763B70B-B72E-4602-9C5D-F1E351BE505B}" destId="{94C2D5D7-0CFF-495E-8C91-464F1771E85A}" srcOrd="3" destOrd="0" presId="urn:microsoft.com/office/officeart/2005/8/layout/process1"/>
    <dgm:cxn modelId="{9DF8F7A9-5EA1-42F0-BF88-3E52F1FFD865}" type="presParOf" srcId="{94C2D5D7-0CFF-495E-8C91-464F1771E85A}" destId="{737852CE-0A33-413A-A72A-A188CCCE5D1D}" srcOrd="0" destOrd="0" presId="urn:microsoft.com/office/officeart/2005/8/layout/process1"/>
    <dgm:cxn modelId="{1DC6035D-B915-4661-B4E7-B0D1075E1129}" type="presParOf" srcId="{5763B70B-B72E-4602-9C5D-F1E351BE505B}" destId="{64536A8E-8194-40B1-8112-8CA3E952D18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EDF6A-E8C5-48A6-92FA-8273D9848C63}">
      <dsp:nvSpPr>
        <dsp:cNvPr id="0" name=""/>
        <dsp:cNvSpPr/>
      </dsp:nvSpPr>
      <dsp:spPr>
        <a:xfrm>
          <a:off x="6349" y="1863989"/>
          <a:ext cx="3381375" cy="169068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AMPARO POR MORA</a:t>
          </a:r>
          <a:endParaRPr lang="es-ES" sz="4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5868" y="1913508"/>
        <a:ext cx="3282337" cy="1591649"/>
      </dsp:txXfrm>
    </dsp:sp>
    <dsp:sp modelId="{567A5754-3E57-4243-9710-D7D50019FF36}">
      <dsp:nvSpPr>
        <dsp:cNvPr id="0" name=""/>
        <dsp:cNvSpPr/>
      </dsp:nvSpPr>
      <dsp:spPr>
        <a:xfrm rot="19457599">
          <a:off x="3231164" y="2195179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22358" y="2181619"/>
        <a:ext cx="83283" cy="83283"/>
      </dsp:txXfrm>
    </dsp:sp>
    <dsp:sp modelId="{F28671B4-9C47-4803-A765-C8164E173FE8}">
      <dsp:nvSpPr>
        <dsp:cNvPr id="0" name=""/>
        <dsp:cNvSpPr/>
      </dsp:nvSpPr>
      <dsp:spPr>
        <a:xfrm>
          <a:off x="4740275" y="891844"/>
          <a:ext cx="3381375" cy="169068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Legitimación activa</a:t>
          </a:r>
          <a:endParaRPr lang="es-ES" sz="4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789794" y="941363"/>
        <a:ext cx="3282337" cy="1591649"/>
      </dsp:txXfrm>
    </dsp:sp>
    <dsp:sp modelId="{4BA73795-1A9D-4A4D-8A32-BC009F9B2E55}">
      <dsp:nvSpPr>
        <dsp:cNvPr id="0" name=""/>
        <dsp:cNvSpPr/>
      </dsp:nvSpPr>
      <dsp:spPr>
        <a:xfrm rot="2142401">
          <a:off x="3231164" y="3167325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22358" y="3153764"/>
        <a:ext cx="83283" cy="83283"/>
      </dsp:txXfrm>
    </dsp:sp>
    <dsp:sp modelId="{E6BD6DBD-35BB-4091-BF18-640D98100917}">
      <dsp:nvSpPr>
        <dsp:cNvPr id="0" name=""/>
        <dsp:cNvSpPr/>
      </dsp:nvSpPr>
      <dsp:spPr>
        <a:xfrm>
          <a:off x="4740275" y="2836135"/>
          <a:ext cx="3381375" cy="169068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Legitimación pasiva</a:t>
          </a:r>
          <a:endParaRPr lang="es-ES" sz="4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789794" y="2885654"/>
        <a:ext cx="3282337" cy="1591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16550-B9CC-4FBE-9404-7F8A8BB29CFC}">
      <dsp:nvSpPr>
        <dsp:cNvPr id="0" name=""/>
        <dsp:cNvSpPr/>
      </dsp:nvSpPr>
      <dsp:spPr>
        <a:xfrm rot="16200000">
          <a:off x="1323810" y="-1323810"/>
          <a:ext cx="2610180" cy="5257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69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SITUACIÓN DE MORA</a:t>
          </a:r>
          <a:endParaRPr lang="es-ES" sz="2400" kern="1200" dirty="0"/>
        </a:p>
      </dsp:txBody>
      <dsp:txXfrm rot="5400000">
        <a:off x="0" y="0"/>
        <a:ext cx="5257800" cy="1957635"/>
      </dsp:txXfrm>
    </dsp:sp>
    <dsp:sp modelId="{1809CF64-F602-490D-9174-C3774A64A57B}">
      <dsp:nvSpPr>
        <dsp:cNvPr id="0" name=""/>
        <dsp:cNvSpPr/>
      </dsp:nvSpPr>
      <dsp:spPr>
        <a:xfrm>
          <a:off x="5257800" y="0"/>
          <a:ext cx="5257800" cy="261018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INCUMPLIMIENTO DE UN DEBER CONCRETO</a:t>
          </a:r>
          <a:endParaRPr lang="es-ES" sz="2400" kern="1200" dirty="0"/>
        </a:p>
      </dsp:txBody>
      <dsp:txXfrm>
        <a:off x="5257800" y="0"/>
        <a:ext cx="5257800" cy="1957635"/>
      </dsp:txXfrm>
    </dsp:sp>
    <dsp:sp modelId="{0EF4542D-608D-4B22-AEDA-61CB851D1FFF}">
      <dsp:nvSpPr>
        <dsp:cNvPr id="0" name=""/>
        <dsp:cNvSpPr/>
      </dsp:nvSpPr>
      <dsp:spPr>
        <a:xfrm rot="10800000">
          <a:off x="0" y="2610180"/>
          <a:ext cx="5257800" cy="261018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PLAZO DETERMINADO</a:t>
          </a:r>
          <a:endParaRPr lang="es-ES" sz="2400" kern="1200" dirty="0"/>
        </a:p>
      </dsp:txBody>
      <dsp:txXfrm rot="10800000">
        <a:off x="0" y="3262724"/>
        <a:ext cx="5257800" cy="1957635"/>
      </dsp:txXfrm>
    </dsp:sp>
    <dsp:sp modelId="{4C4DD02D-5067-4D60-B516-06D0316C6905}">
      <dsp:nvSpPr>
        <dsp:cNvPr id="0" name=""/>
        <dsp:cNvSpPr/>
      </dsp:nvSpPr>
      <dsp:spPr>
        <a:xfrm rot="5400000">
          <a:off x="6581610" y="1286369"/>
          <a:ext cx="2610180" cy="5257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EJERCICIO DE FUNCIÓN ADMINISTRATIVA</a:t>
          </a:r>
          <a:endParaRPr lang="es-ES" sz="2400" kern="1200" dirty="0"/>
        </a:p>
      </dsp:txBody>
      <dsp:txXfrm rot="-5400000">
        <a:off x="5257800" y="3262724"/>
        <a:ext cx="5257800" cy="1957635"/>
      </dsp:txXfrm>
    </dsp:sp>
    <dsp:sp modelId="{E710E888-0F2F-4B31-ADEA-03DBB57E8B6C}">
      <dsp:nvSpPr>
        <dsp:cNvPr id="0" name=""/>
        <dsp:cNvSpPr/>
      </dsp:nvSpPr>
      <dsp:spPr>
        <a:xfrm>
          <a:off x="3680460" y="1957635"/>
          <a:ext cx="3154680" cy="130509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AMPARO POR MORA: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REQUISITOS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(SESIN/PISANI)</a:t>
          </a:r>
        </a:p>
      </dsp:txBody>
      <dsp:txXfrm>
        <a:off x="3744169" y="2021344"/>
        <a:ext cx="3027262" cy="1177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51CE4-D179-467A-B4B6-A44D9CF8D02F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A22058-ECA8-476A-9F1D-97771291FA26}">
      <dsp:nvSpPr>
        <dsp:cNvPr id="0" name=""/>
        <dsp:cNvSpPr/>
      </dsp:nvSpPr>
      <dsp:spPr>
        <a:xfrm>
          <a:off x="0" y="1588558"/>
          <a:ext cx="2438400" cy="2167466"/>
        </a:xfrm>
        <a:prstGeom prst="roundRect">
          <a:avLst/>
        </a:prstGeom>
        <a:gradFill rotWithShape="0">
          <a:gsLst>
            <a:gs pos="0">
              <a:srgbClr val="00B050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Demanda</a:t>
          </a:r>
          <a:endParaRPr lang="es-ES" sz="2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05807" y="1694365"/>
        <a:ext cx="2226786" cy="1955852"/>
      </dsp:txXfrm>
    </dsp:sp>
    <dsp:sp modelId="{6E4A3727-6043-4D46-8863-9735F3000E8A}">
      <dsp:nvSpPr>
        <dsp:cNvPr id="0" name=""/>
        <dsp:cNvSpPr/>
      </dsp:nvSpPr>
      <dsp:spPr>
        <a:xfrm>
          <a:off x="2844799" y="1588558"/>
          <a:ext cx="2438400" cy="2167466"/>
        </a:xfrm>
        <a:prstGeom prst="roundRect">
          <a:avLst/>
        </a:prstGeom>
        <a:gradFill rotWithShape="0">
          <a:gsLst>
            <a:gs pos="0">
              <a:srgbClr val="00B050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Informe/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Contestación de la demanda</a:t>
          </a:r>
          <a:endParaRPr lang="es-ES" sz="2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950606" y="1694365"/>
        <a:ext cx="2226786" cy="1955852"/>
      </dsp:txXfrm>
    </dsp:sp>
    <dsp:sp modelId="{3127CFCD-CCC3-49E9-8D07-E90C4646EFD7}">
      <dsp:nvSpPr>
        <dsp:cNvPr id="0" name=""/>
        <dsp:cNvSpPr/>
      </dsp:nvSpPr>
      <dsp:spPr>
        <a:xfrm>
          <a:off x="5689600" y="1625600"/>
          <a:ext cx="2438400" cy="2167466"/>
        </a:xfrm>
        <a:prstGeom prst="roundRect">
          <a:avLst/>
        </a:prstGeom>
        <a:gradFill rotWithShape="0">
          <a:gsLst>
            <a:gs pos="0">
              <a:srgbClr val="00B050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Sentencia</a:t>
          </a:r>
          <a:endParaRPr lang="es-ES" sz="2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5407" y="1731407"/>
        <a:ext cx="2226786" cy="195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0BE92-4ABC-4F70-9605-43AF361F575B}">
      <dsp:nvSpPr>
        <dsp:cNvPr id="0" name=""/>
        <dsp:cNvSpPr/>
      </dsp:nvSpPr>
      <dsp:spPr>
        <a:xfrm>
          <a:off x="0" y="3236370"/>
          <a:ext cx="8991600" cy="547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0" y="3236370"/>
        <a:ext cx="8991600" cy="295547"/>
      </dsp:txXfrm>
    </dsp:sp>
    <dsp:sp modelId="{9D790668-77A2-45D5-BE09-E461CE9D8FE6}">
      <dsp:nvSpPr>
        <dsp:cNvPr id="0" name=""/>
        <dsp:cNvSpPr/>
      </dsp:nvSpPr>
      <dsp:spPr>
        <a:xfrm>
          <a:off x="0" y="3534441"/>
          <a:ext cx="4495800" cy="561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Decreto de autos firme</a:t>
          </a:r>
          <a:endParaRPr lang="es-ES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534441"/>
        <a:ext cx="4495800" cy="561581"/>
      </dsp:txXfrm>
    </dsp:sp>
    <dsp:sp modelId="{D1B42742-0F93-4C52-9873-5CA3E37AF26B}">
      <dsp:nvSpPr>
        <dsp:cNvPr id="0" name=""/>
        <dsp:cNvSpPr/>
      </dsp:nvSpPr>
      <dsp:spPr>
        <a:xfrm>
          <a:off x="4495800" y="3534441"/>
          <a:ext cx="4495800" cy="561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Sentencia</a:t>
          </a:r>
          <a:endParaRPr lang="es-ES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495800" y="3534441"/>
        <a:ext cx="4495800" cy="561581"/>
      </dsp:txXfrm>
    </dsp:sp>
    <dsp:sp modelId="{98E5B883-0B9E-4CA6-ABB2-091902601BE7}">
      <dsp:nvSpPr>
        <dsp:cNvPr id="0" name=""/>
        <dsp:cNvSpPr/>
      </dsp:nvSpPr>
      <dsp:spPr>
        <a:xfrm rot="10800000">
          <a:off x="0" y="1862079"/>
          <a:ext cx="8991600" cy="13926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 dirty="0"/>
        </a:p>
      </dsp:txBody>
      <dsp:txXfrm rot="-10800000">
        <a:off x="0" y="1862079"/>
        <a:ext cx="8991600" cy="488803"/>
      </dsp:txXfrm>
    </dsp:sp>
    <dsp:sp modelId="{814B697A-742A-4388-AA02-7492145C069A}">
      <dsp:nvSpPr>
        <dsp:cNvPr id="0" name=""/>
        <dsp:cNvSpPr/>
      </dsp:nvSpPr>
      <dsp:spPr>
        <a:xfrm>
          <a:off x="0" y="2278613"/>
          <a:ext cx="4495800" cy="5614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Vencimiento del plazo del art. 7</a:t>
          </a:r>
          <a:endParaRPr lang="es-ES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278613"/>
        <a:ext cx="4495800" cy="561412"/>
      </dsp:txXfrm>
    </dsp:sp>
    <dsp:sp modelId="{302F1C1F-EECA-448C-969F-28672CD1FA2F}">
      <dsp:nvSpPr>
        <dsp:cNvPr id="0" name=""/>
        <dsp:cNvSpPr/>
      </dsp:nvSpPr>
      <dsp:spPr>
        <a:xfrm>
          <a:off x="4495800" y="2278613"/>
          <a:ext cx="4495800" cy="5614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Decreto de autos firme</a:t>
          </a:r>
          <a:endParaRPr lang="es-ES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495800" y="2278613"/>
        <a:ext cx="4495800" cy="561412"/>
      </dsp:txXfrm>
    </dsp:sp>
    <dsp:sp modelId="{FC1AB439-DA6B-4C2D-9FE7-9AFF8BC65617}">
      <dsp:nvSpPr>
        <dsp:cNvPr id="0" name=""/>
        <dsp:cNvSpPr/>
      </dsp:nvSpPr>
      <dsp:spPr>
        <a:xfrm rot="10800000">
          <a:off x="0" y="2757"/>
          <a:ext cx="8991600" cy="18776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Voto del Dr. </a:t>
          </a:r>
          <a:r>
            <a:rPr lang="es-ES" sz="2300" b="1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Sesin</a:t>
          </a:r>
          <a:r>
            <a:rPr lang="es-ES" sz="23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(art. 10, Ley 8508)</a:t>
          </a:r>
          <a:endParaRPr lang="es-ES" sz="23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10800000">
        <a:off x="0" y="2757"/>
        <a:ext cx="8991600" cy="659049"/>
      </dsp:txXfrm>
    </dsp:sp>
    <dsp:sp modelId="{5A67C356-5471-4E71-8C8C-CD28A4672DD8}">
      <dsp:nvSpPr>
        <dsp:cNvPr id="0" name=""/>
        <dsp:cNvSpPr/>
      </dsp:nvSpPr>
      <dsp:spPr>
        <a:xfrm>
          <a:off x="0" y="661807"/>
          <a:ext cx="4495800" cy="5614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Demanda</a:t>
          </a:r>
          <a:endParaRPr lang="es-ES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661807"/>
        <a:ext cx="4495800" cy="561412"/>
      </dsp:txXfrm>
    </dsp:sp>
    <dsp:sp modelId="{475E0D6E-6AF1-4B50-8AB1-617D1D257743}">
      <dsp:nvSpPr>
        <dsp:cNvPr id="0" name=""/>
        <dsp:cNvSpPr/>
      </dsp:nvSpPr>
      <dsp:spPr>
        <a:xfrm>
          <a:off x="4495800" y="661807"/>
          <a:ext cx="4495800" cy="5614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Vencimiento del plazo del art. 7</a:t>
          </a:r>
          <a:endParaRPr lang="es-ES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495800" y="661807"/>
        <a:ext cx="4495800" cy="5614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492AB-AD6F-438E-9706-17C246FC0E94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635BC-7DD8-4D66-A5C0-4C366EF98154}">
      <dsp:nvSpPr>
        <dsp:cNvPr id="0" name=""/>
        <dsp:cNvSpPr/>
      </dsp:nvSpPr>
      <dsp:spPr>
        <a:xfrm>
          <a:off x="2660921" y="3003293"/>
          <a:ext cx="181015" cy="18101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89164-C9D2-4767-8D0A-01088FD343FF}">
      <dsp:nvSpPr>
        <dsp:cNvPr id="0" name=""/>
        <dsp:cNvSpPr/>
      </dsp:nvSpPr>
      <dsp:spPr>
        <a:xfrm>
          <a:off x="2751429" y="3093801"/>
          <a:ext cx="1622178" cy="125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Demanda</a:t>
          </a:r>
          <a:endParaRPr lang="es-ES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751429" y="3093801"/>
        <a:ext cx="1622178" cy="1257536"/>
      </dsp:txXfrm>
    </dsp:sp>
    <dsp:sp modelId="{EDF0C758-3256-4EBA-BAC0-17B56E272D9F}">
      <dsp:nvSpPr>
        <dsp:cNvPr id="0" name=""/>
        <dsp:cNvSpPr/>
      </dsp:nvSpPr>
      <dsp:spPr>
        <a:xfrm>
          <a:off x="4258732" y="1820599"/>
          <a:ext cx="327220" cy="3272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354C0-F7B6-4C66-BC40-7DDE461BA48F}">
      <dsp:nvSpPr>
        <dsp:cNvPr id="0" name=""/>
        <dsp:cNvSpPr/>
      </dsp:nvSpPr>
      <dsp:spPr>
        <a:xfrm>
          <a:off x="4422343" y="1984210"/>
          <a:ext cx="1670913" cy="2367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8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Vencimiento del plazo del art. 7</a:t>
          </a:r>
          <a:endParaRPr lang="es-ES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422343" y="1984210"/>
        <a:ext cx="1670913" cy="2367127"/>
      </dsp:txXfrm>
    </dsp:sp>
    <dsp:sp modelId="{60D326AB-78BA-457B-8F51-C2395C9AAB75}">
      <dsp:nvSpPr>
        <dsp:cNvPr id="0" name=""/>
        <dsp:cNvSpPr/>
      </dsp:nvSpPr>
      <dsp:spPr>
        <a:xfrm>
          <a:off x="6180283" y="1100888"/>
          <a:ext cx="452539" cy="4525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56C71-8DBD-4E6A-85E3-FE94DACF0D87}">
      <dsp:nvSpPr>
        <dsp:cNvPr id="0" name=""/>
        <dsp:cNvSpPr/>
      </dsp:nvSpPr>
      <dsp:spPr>
        <a:xfrm>
          <a:off x="6406553" y="1327158"/>
          <a:ext cx="1670913" cy="302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79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Sentencia</a:t>
          </a:r>
          <a:endParaRPr lang="es-ES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406553" y="1327158"/>
        <a:ext cx="1670913" cy="30241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B57AE-4F35-4099-ACED-BD836849B593}">
      <dsp:nvSpPr>
        <dsp:cNvPr id="0" name=""/>
        <dsp:cNvSpPr/>
      </dsp:nvSpPr>
      <dsp:spPr>
        <a:xfrm>
          <a:off x="14367" y="0"/>
          <a:ext cx="2759701" cy="435133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Intimación por 10 días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Oficio a las autoridades reticentes/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Gobernador/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Fiscal de Estado</a:t>
          </a:r>
        </a:p>
      </dsp:txBody>
      <dsp:txXfrm>
        <a:off x="95196" y="80829"/>
        <a:ext cx="2598043" cy="4189680"/>
      </dsp:txXfrm>
    </dsp:sp>
    <dsp:sp modelId="{6723A7D2-D965-43B1-9628-1A2EAD800774}">
      <dsp:nvSpPr>
        <dsp:cNvPr id="0" name=""/>
        <dsp:cNvSpPr/>
      </dsp:nvSpPr>
      <dsp:spPr>
        <a:xfrm>
          <a:off x="3050039" y="1833466"/>
          <a:ext cx="585056" cy="68440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3050039" y="1970347"/>
        <a:ext cx="409539" cy="410643"/>
      </dsp:txXfrm>
    </dsp:sp>
    <dsp:sp modelId="{EB311E00-DC74-438C-8AFA-E04F5728E68E}">
      <dsp:nvSpPr>
        <dsp:cNvPr id="0" name=""/>
        <dsp:cNvSpPr/>
      </dsp:nvSpPr>
      <dsp:spPr>
        <a:xfrm>
          <a:off x="3877949" y="0"/>
          <a:ext cx="2759701" cy="435133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</a:rPr>
            <a:t>Intimación por 10 días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</a:rPr>
            <a:t>Oficio a las autoridades reticentes/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</a:rPr>
            <a:t>Gobernador/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</a:rPr>
            <a:t>Fiscal de Estado bajo apercibimiento</a:t>
          </a:r>
          <a:endParaRPr lang="es-ES" sz="2800" kern="1200" dirty="0">
            <a:solidFill>
              <a:schemeClr val="tx1"/>
            </a:solidFill>
          </a:endParaRPr>
        </a:p>
      </dsp:txBody>
      <dsp:txXfrm>
        <a:off x="3958778" y="80829"/>
        <a:ext cx="2598043" cy="4189680"/>
      </dsp:txXfrm>
    </dsp:sp>
    <dsp:sp modelId="{94C2D5D7-0CFF-495E-8C91-464F1771E85A}">
      <dsp:nvSpPr>
        <dsp:cNvPr id="0" name=""/>
        <dsp:cNvSpPr/>
      </dsp:nvSpPr>
      <dsp:spPr>
        <a:xfrm>
          <a:off x="6913620" y="1833466"/>
          <a:ext cx="585056" cy="68440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6913620" y="1970347"/>
        <a:ext cx="409539" cy="410643"/>
      </dsp:txXfrm>
    </dsp:sp>
    <dsp:sp modelId="{64536A8E-8194-40B1-8112-8CA3E952D18A}">
      <dsp:nvSpPr>
        <dsp:cNvPr id="0" name=""/>
        <dsp:cNvSpPr/>
      </dsp:nvSpPr>
      <dsp:spPr>
        <a:xfrm>
          <a:off x="7741531" y="0"/>
          <a:ext cx="2759701" cy="435133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</a:rPr>
            <a:t>Giro de </a:t>
          </a:r>
          <a:r>
            <a:rPr lang="es-ES" sz="2800" kern="1200" dirty="0" err="1" smtClean="0">
              <a:solidFill>
                <a:schemeClr val="tx1"/>
              </a:solidFill>
            </a:rPr>
            <a:t>antedecedentes</a:t>
          </a:r>
          <a:r>
            <a:rPr lang="es-ES" sz="2800" kern="1200" dirty="0" smtClean="0">
              <a:solidFill>
                <a:schemeClr val="tx1"/>
              </a:solidFill>
            </a:rPr>
            <a:t> al Fiscal de Instrucción/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</a:rPr>
            <a:t>Oficio a las autoridades</a:t>
          </a:r>
          <a:endParaRPr lang="es-ES" sz="2800" kern="1200" dirty="0">
            <a:solidFill>
              <a:schemeClr val="tx1"/>
            </a:solidFill>
          </a:endParaRPr>
        </a:p>
      </dsp:txBody>
      <dsp:txXfrm>
        <a:off x="7822360" y="80829"/>
        <a:ext cx="2598043" cy="4189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63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93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619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126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638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099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534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980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449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590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726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9349-687E-44F7-AD9F-27240CEB5FAE}" type="datetimeFigureOut">
              <a:rPr lang="es-AR" smtClean="0"/>
              <a:t>24/6/2019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12723-8161-4E18-8C9C-4215961930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75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02229"/>
            <a:ext cx="9144000" cy="2508068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AR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s-AR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AMPARO POR MORA. COSTAS. </a:t>
            </a:r>
            <a:b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SEMINARIO TALLER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16037"/>
            <a:ext cx="9144000" cy="2867890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b="1" i="1" dirty="0" smtClean="0"/>
              <a:t>Dra. Paulina R. </a:t>
            </a:r>
            <a:r>
              <a:rPr lang="es-AR" b="1" i="1" dirty="0" err="1" smtClean="0"/>
              <a:t>Chiacchiera</a:t>
            </a:r>
            <a:r>
              <a:rPr lang="es-AR" b="1" i="1" dirty="0" smtClean="0"/>
              <a:t> Castro</a:t>
            </a:r>
            <a:endParaRPr lang="es-AR" b="1" i="1" dirty="0"/>
          </a:p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Escuela de Abogados del Estado 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Junio 2019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87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Costas y </a:t>
            </a:r>
            <a:b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sustracción de materia justiciable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834671"/>
              </p:ext>
            </p:extLst>
          </p:nvPr>
        </p:nvGraphicFramePr>
        <p:xfrm>
          <a:off x="1842656" y="2078181"/>
          <a:ext cx="8991600" cy="409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387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b="1" dirty="0">
                <a:latin typeface="Verdana" panose="020B0604030504040204" pitchFamily="34" charset="0"/>
                <a:ea typeface="Verdana" panose="020B0604030504040204" pitchFamily="34" charset="0"/>
              </a:rPr>
              <a:t>Costas y </a:t>
            </a:r>
            <a:br>
              <a:rPr lang="es-AR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AR" b="1" dirty="0">
                <a:latin typeface="Verdana" panose="020B0604030504040204" pitchFamily="34" charset="0"/>
                <a:ea typeface="Verdana" panose="020B0604030504040204" pitchFamily="34" charset="0"/>
              </a:rPr>
              <a:t>sustracción de </a:t>
            </a:r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materia justiciable</a:t>
            </a:r>
            <a:endParaRPr lang="es-A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2738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094510" y="2286000"/>
            <a:ext cx="31588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Voto Mayoritario</a:t>
            </a:r>
          </a:p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Dres. </a:t>
            </a:r>
            <a:r>
              <a:rPr lang="es-A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Tarditti</a:t>
            </a:r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/Rubio </a:t>
            </a:r>
          </a:p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-Sala CA 2019-</a:t>
            </a:r>
          </a:p>
          <a:p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(Arts. 10 y 13, Ley 8508. Art. 14, Ley 4915)</a:t>
            </a:r>
          </a:p>
          <a:p>
            <a:endParaRPr lang="es-AR" dirty="0"/>
          </a:p>
        </p:txBody>
      </p:sp>
      <p:sp>
        <p:nvSpPr>
          <p:cNvPr id="9" name="CuadroTexto 8"/>
          <p:cNvSpPr txBox="1"/>
          <p:nvPr/>
        </p:nvSpPr>
        <p:spPr>
          <a:xfrm>
            <a:off x="8333510" y="5112328"/>
            <a:ext cx="2175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Pronto despacho</a:t>
            </a:r>
            <a:endParaRPr lang="es-AR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81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Incumplimiento de la sentencia 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3359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543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685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s-AR" sz="6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Casos prácticos</a:t>
            </a:r>
            <a:endParaRPr lang="es-AR" sz="6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63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0366"/>
          </a:xfrm>
        </p:spPr>
        <p:txBody>
          <a:bodyPr>
            <a:normAutofit/>
          </a:bodyPr>
          <a:lstStyle/>
          <a:p>
            <a:pPr algn="ctr"/>
            <a:r>
              <a:rPr lang="es-AR" sz="6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Muchas gracias</a:t>
            </a:r>
            <a:endParaRPr lang="es-AR" sz="6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El tiempo en la sociedad digital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336" y="1825625"/>
            <a:ext cx="7571328" cy="4351338"/>
          </a:xfrm>
        </p:spPr>
      </p:pic>
    </p:spTree>
    <p:extLst>
      <p:ext uri="{BB962C8B-B14F-4D97-AF65-F5344CB8AC3E}">
        <p14:creationId xmlns:p14="http://schemas.microsoft.com/office/powerpoint/2010/main" val="4244042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Garantía del plazo razonable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1761" y="2599509"/>
            <a:ext cx="5721530" cy="30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68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817419"/>
            <a:ext cx="10515600" cy="2133600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Amparo por mora de la Administración 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267199"/>
            <a:ext cx="10515600" cy="1634837"/>
          </a:xfrm>
        </p:spPr>
        <p:txBody>
          <a:bodyPr>
            <a:normAutofit fontScale="85000" lnSpcReduction="20000"/>
          </a:bodyPr>
          <a:lstStyle/>
          <a:p>
            <a:endParaRPr lang="es-AR" dirty="0" smtClean="0"/>
          </a:p>
          <a:p>
            <a:pPr algn="ctr"/>
            <a:r>
              <a:rPr lang="es-AR" sz="5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52 C. </a:t>
            </a:r>
            <a:r>
              <a:rPr lang="es-AR" sz="54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Pcial</a:t>
            </a:r>
            <a:r>
              <a:rPr lang="es-AR" sz="5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ctr"/>
            <a:r>
              <a:rPr lang="es-AR" sz="5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Ley 8508</a:t>
            </a:r>
            <a:endParaRPr lang="es-AR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" y="3906982"/>
            <a:ext cx="2064327" cy="24799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3768436"/>
            <a:ext cx="1954068" cy="261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59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1850" y="595745"/>
            <a:ext cx="10515600" cy="101138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942686" y="595745"/>
            <a:ext cx="10515600" cy="5874328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CONSTITUCIÓN DE LA PROVINCIA DE CÓROBA</a:t>
            </a:r>
          </a:p>
          <a:p>
            <a:pPr algn="just"/>
            <a:endParaRPr lang="es-AR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AR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MORA </a:t>
            </a:r>
            <a:r>
              <a:rPr lang="es-A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LA ADMINISTRACIÓN - AMPARO</a:t>
            </a:r>
          </a:p>
          <a:p>
            <a:pPr algn="just"/>
            <a:endParaRPr lang="es-AR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A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Artículo 52.- </a:t>
            </a:r>
            <a:r>
              <a:rPr lang="es-AR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Para el caso de que esta Constitución, una ley u otra norma impongan a un funcionario, repartición o ente público administrativo un deber concreto a cumplir en un plazo determinado, toda persona afectada puede demandar su cumplimiento judicialmente y peticionar la ejecución inmediata de los actos que el funcionario, repartición o ente público administrativo se hubiera rehusado a cumplir. El juez, previa comprobación sumaria de los hechos enunciados, de la obligación legal y del interés del reclamante, puede librar mandamiento judicial de pronto despacho en el plazo que prudencialmente establezca.</a:t>
            </a:r>
          </a:p>
        </p:txBody>
      </p:sp>
    </p:spTree>
    <p:extLst>
      <p:ext uri="{BB962C8B-B14F-4D97-AF65-F5344CB8AC3E}">
        <p14:creationId xmlns:p14="http://schemas.microsoft.com/office/powerpoint/2010/main" val="359777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33622" y="984104"/>
            <a:ext cx="10515600" cy="4755514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0778408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7511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544734"/>
              </p:ext>
            </p:extLst>
          </p:nvPr>
        </p:nvGraphicFramePr>
        <p:xfrm>
          <a:off x="838200" y="956603"/>
          <a:ext cx="10515600" cy="522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5425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1850" y="567652"/>
            <a:ext cx="10515600" cy="858982"/>
          </a:xfrm>
        </p:spPr>
        <p:txBody>
          <a:bodyPr>
            <a:noAutofit/>
          </a:bodyPr>
          <a:lstStyle/>
          <a:p>
            <a:pPr algn="ctr"/>
            <a:r>
              <a:rPr lang="es-A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Procedimiento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1850" y="2133601"/>
            <a:ext cx="10515600" cy="3956050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01584826"/>
              </p:ext>
            </p:extLst>
          </p:nvPr>
        </p:nvGraphicFramePr>
        <p:xfrm>
          <a:off x="202565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08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836179"/>
            <a:ext cx="10515600" cy="5329093"/>
          </a:xfrm>
        </p:spPr>
        <p:txBody>
          <a:bodyPr>
            <a:noAutofit/>
          </a:bodyPr>
          <a:lstStyle/>
          <a:p>
            <a:pPr algn="ctr"/>
            <a:r>
              <a:rPr lang="es-AR" sz="9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Costas</a:t>
            </a:r>
            <a:br>
              <a:rPr lang="es-AR" sz="9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A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(art. 10, Ley 8508)</a:t>
            </a:r>
            <a:endParaRPr lang="es-A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25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322</Words>
  <Application>Microsoft Office PowerPoint</Application>
  <PresentationFormat>Panorámica</PresentationFormat>
  <Paragraphs>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Tema de Office</vt:lpstr>
      <vt:lpstr>  AMPARO POR MORA. COSTAS.  SEMINARIO TALLER</vt:lpstr>
      <vt:lpstr>El tiempo en la sociedad digital</vt:lpstr>
      <vt:lpstr>Garantía del plazo razonable</vt:lpstr>
      <vt:lpstr>Amparo por mora de la Administración </vt:lpstr>
      <vt:lpstr>    </vt:lpstr>
      <vt:lpstr>Presentación de PowerPoint</vt:lpstr>
      <vt:lpstr>Presentación de PowerPoint</vt:lpstr>
      <vt:lpstr>Procedimiento</vt:lpstr>
      <vt:lpstr>Costas (art. 10, Ley 8508)</vt:lpstr>
      <vt:lpstr>Costas y  sustracción de materia justiciable</vt:lpstr>
      <vt:lpstr>Costas y  sustracción de materia justiciable</vt:lpstr>
      <vt:lpstr>Incumplimiento de la sentencia </vt:lpstr>
      <vt:lpstr>Casos prácticos</vt:lpstr>
      <vt:lpstr>Muchas gracias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AMPARO POR MORA EN LA PROVINCIA DE CÓRDOBA</dc:title>
  <dc:creator>Pauli</dc:creator>
  <cp:lastModifiedBy>Pauli</cp:lastModifiedBy>
  <cp:revision>26</cp:revision>
  <dcterms:created xsi:type="dcterms:W3CDTF">2019-05-15T00:34:47Z</dcterms:created>
  <dcterms:modified xsi:type="dcterms:W3CDTF">2019-06-24T20:03:38Z</dcterms:modified>
</cp:coreProperties>
</file>